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12"/>
  </p:notesMasterIdLst>
  <p:sldIdLst>
    <p:sldId id="256" r:id="rId2"/>
    <p:sldId id="257" r:id="rId3"/>
    <p:sldId id="258" r:id="rId4"/>
    <p:sldId id="261" r:id="rId5"/>
    <p:sldId id="259" r:id="rId6"/>
    <p:sldId id="263" r:id="rId7"/>
    <p:sldId id="262"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CCCB7A-0ADD-4AD5-A145-7EDD673E5D46}" v="220" dt="2023-09-19T12:43:27.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p:cViewPr>
        <p:scale>
          <a:sx n="95" d="100"/>
          <a:sy n="95" d="100"/>
        </p:scale>
        <p:origin x="892" y="-26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Doyle" userId="ba81cb1ee5684e40" providerId="LiveId" clId="{78CCCB7A-0ADD-4AD5-A145-7EDD673E5D46}"/>
    <pc:docChg chg="undo custSel addSld delSld modSld sldOrd">
      <pc:chgData name="Margaret Doyle" userId="ba81cb1ee5684e40" providerId="LiveId" clId="{78CCCB7A-0ADD-4AD5-A145-7EDD673E5D46}" dt="2023-09-19T12:43:27.031" v="7314" actId="20577"/>
      <pc:docMkLst>
        <pc:docMk/>
      </pc:docMkLst>
      <pc:sldChg chg="modNotes">
        <pc:chgData name="Margaret Doyle" userId="ba81cb1ee5684e40" providerId="LiveId" clId="{78CCCB7A-0ADD-4AD5-A145-7EDD673E5D46}" dt="2023-09-13T13:22:37.308" v="577" actId="20577"/>
        <pc:sldMkLst>
          <pc:docMk/>
          <pc:sldMk cId="2614230934" sldId="256"/>
        </pc:sldMkLst>
      </pc:sldChg>
      <pc:sldChg chg="addSp delSp modSp mod setBg modNotes">
        <pc:chgData name="Margaret Doyle" userId="ba81cb1ee5684e40" providerId="LiveId" clId="{78CCCB7A-0ADD-4AD5-A145-7EDD673E5D46}" dt="2023-09-14T13:00:39.725" v="3413" actId="20577"/>
        <pc:sldMkLst>
          <pc:docMk/>
          <pc:sldMk cId="3022611271" sldId="257"/>
        </pc:sldMkLst>
        <pc:spChg chg="mod ord">
          <ac:chgData name="Margaret Doyle" userId="ba81cb1ee5684e40" providerId="LiveId" clId="{78CCCB7A-0ADD-4AD5-A145-7EDD673E5D46}" dt="2023-09-14T12:48:54.778" v="3241" actId="26606"/>
          <ac:spMkLst>
            <pc:docMk/>
            <pc:sldMk cId="3022611271" sldId="257"/>
            <ac:spMk id="2" creationId="{D6B521C6-8101-8ADE-1EBB-DDF1A40530EC}"/>
          </ac:spMkLst>
        </pc:spChg>
        <pc:spChg chg="del mod">
          <ac:chgData name="Margaret Doyle" userId="ba81cb1ee5684e40" providerId="LiveId" clId="{78CCCB7A-0ADD-4AD5-A145-7EDD673E5D46}" dt="2023-09-13T13:08:25.920" v="38" actId="26606"/>
          <ac:spMkLst>
            <pc:docMk/>
            <pc:sldMk cId="3022611271" sldId="257"/>
            <ac:spMk id="29" creationId="{35C5E565-3400-AAFB-0BD5-5ED47766DB3E}"/>
          </ac:spMkLst>
        </pc:spChg>
        <pc:spChg chg="add del">
          <ac:chgData name="Margaret Doyle" userId="ba81cb1ee5684e40" providerId="LiveId" clId="{78CCCB7A-0ADD-4AD5-A145-7EDD673E5D46}" dt="2023-09-13T13:07:49.180" v="37" actId="26606"/>
          <ac:spMkLst>
            <pc:docMk/>
            <pc:sldMk cId="3022611271" sldId="257"/>
            <ac:spMk id="34" creationId="{A5D3FCAF-F79B-4BAC-AD16-FD706DD1C3EC}"/>
          </ac:spMkLst>
        </pc:spChg>
        <pc:spChg chg="add">
          <ac:chgData name="Margaret Doyle" userId="ba81cb1ee5684e40" providerId="LiveId" clId="{78CCCB7A-0ADD-4AD5-A145-7EDD673E5D46}" dt="2023-09-14T12:48:54.778" v="3241" actId="26606"/>
          <ac:spMkLst>
            <pc:docMk/>
            <pc:sldMk cId="3022611271" sldId="257"/>
            <ac:spMk id="36" creationId="{81DA3AB5-0658-470D-B503-B144E8241C02}"/>
          </ac:spMkLst>
        </pc:spChg>
        <pc:graphicFrameChg chg="add mod modGraphic">
          <ac:chgData name="Margaret Doyle" userId="ba81cb1ee5684e40" providerId="LiveId" clId="{78CCCB7A-0ADD-4AD5-A145-7EDD673E5D46}" dt="2023-09-14T12:49:39.282" v="3245" actId="14100"/>
          <ac:graphicFrameMkLst>
            <pc:docMk/>
            <pc:sldMk cId="3022611271" sldId="257"/>
            <ac:graphicFrameMk id="31" creationId="{9A3A4797-0318-415F-CC27-F87A4C734291}"/>
          </ac:graphicFrameMkLst>
        </pc:graphicFrameChg>
        <pc:picChg chg="mod">
          <ac:chgData name="Margaret Doyle" userId="ba81cb1ee5684e40" providerId="LiveId" clId="{78CCCB7A-0ADD-4AD5-A145-7EDD673E5D46}" dt="2023-09-14T12:48:54.778" v="3241" actId="26606"/>
          <ac:picMkLst>
            <pc:docMk/>
            <pc:sldMk cId="3022611271" sldId="257"/>
            <ac:picMk id="6" creationId="{74E4EEE0-E5A0-93FE-07A4-A01FA1115B2C}"/>
          </ac:picMkLst>
        </pc:picChg>
      </pc:sldChg>
      <pc:sldChg chg="addSp delSp modSp mod setBg modNotes">
        <pc:chgData name="Margaret Doyle" userId="ba81cb1ee5684e40" providerId="LiveId" clId="{78CCCB7A-0ADD-4AD5-A145-7EDD673E5D46}" dt="2023-09-14T13:02:54.769" v="3682" actId="20577"/>
        <pc:sldMkLst>
          <pc:docMk/>
          <pc:sldMk cId="3829536193" sldId="258"/>
        </pc:sldMkLst>
        <pc:spChg chg="mod">
          <ac:chgData name="Margaret Doyle" userId="ba81cb1ee5684e40" providerId="LiveId" clId="{78CCCB7A-0ADD-4AD5-A145-7EDD673E5D46}" dt="2023-09-13T13:03:04.545" v="4" actId="6549"/>
          <ac:spMkLst>
            <pc:docMk/>
            <pc:sldMk cId="3829536193" sldId="258"/>
            <ac:spMk id="2" creationId="{96993827-EAE2-5403-C92D-E755E01EF3A5}"/>
          </ac:spMkLst>
        </pc:spChg>
        <pc:spChg chg="add del">
          <ac:chgData name="Margaret Doyle" userId="ba81cb1ee5684e40" providerId="LiveId" clId="{78CCCB7A-0ADD-4AD5-A145-7EDD673E5D46}" dt="2023-09-13T13:02:33.464" v="3" actId="26606"/>
          <ac:spMkLst>
            <pc:docMk/>
            <pc:sldMk cId="3829536193" sldId="258"/>
            <ac:spMk id="14" creationId="{A5D3FCAF-F79B-4BAC-AD16-FD706DD1C3EC}"/>
          </ac:spMkLst>
        </pc:spChg>
        <pc:spChg chg="del mod">
          <ac:chgData name="Margaret Doyle" userId="ba81cb1ee5684e40" providerId="LiveId" clId="{78CCCB7A-0ADD-4AD5-A145-7EDD673E5D46}" dt="2023-09-13T13:04:21.754" v="8" actId="26606"/>
          <ac:spMkLst>
            <pc:docMk/>
            <pc:sldMk cId="3829536193" sldId="258"/>
            <ac:spMk id="15" creationId="{CB208B60-7F72-3B60-833F-F0E28960CD5A}"/>
          </ac:spMkLst>
        </pc:spChg>
        <pc:spChg chg="add del">
          <ac:chgData name="Margaret Doyle" userId="ba81cb1ee5684e40" providerId="LiveId" clId="{78CCCB7A-0ADD-4AD5-A145-7EDD673E5D46}" dt="2023-09-13T13:02:33.453" v="2" actId="26606"/>
          <ac:spMkLst>
            <pc:docMk/>
            <pc:sldMk cId="3829536193" sldId="258"/>
            <ac:spMk id="20" creationId="{A5D3FCAF-F79B-4BAC-AD16-FD706DD1C3EC}"/>
          </ac:spMkLst>
        </pc:spChg>
        <pc:graphicFrameChg chg="add mod">
          <ac:chgData name="Margaret Doyle" userId="ba81cb1ee5684e40" providerId="LiveId" clId="{78CCCB7A-0ADD-4AD5-A145-7EDD673E5D46}" dt="2023-09-14T12:50:54.507" v="3248" actId="20577"/>
          <ac:graphicFrameMkLst>
            <pc:docMk/>
            <pc:sldMk cId="3829536193" sldId="258"/>
            <ac:graphicFrameMk id="17" creationId="{F1181610-E35E-7045-F123-470BC4F4D76E}"/>
          </ac:graphicFrameMkLst>
        </pc:graphicFrameChg>
        <pc:picChg chg="mod">
          <ac:chgData name="Margaret Doyle" userId="ba81cb1ee5684e40" providerId="LiveId" clId="{78CCCB7A-0ADD-4AD5-A145-7EDD673E5D46}" dt="2023-09-13T13:02:33.464" v="3" actId="26606"/>
          <ac:picMkLst>
            <pc:docMk/>
            <pc:sldMk cId="3829536193" sldId="258"/>
            <ac:picMk id="5" creationId="{D7465E7D-59ED-913E-5701-3358EFB14A15}"/>
          </ac:picMkLst>
        </pc:picChg>
      </pc:sldChg>
      <pc:sldChg chg="addSp delSp modSp mod">
        <pc:chgData name="Margaret Doyle" userId="ba81cb1ee5684e40" providerId="LiveId" clId="{78CCCB7A-0ADD-4AD5-A145-7EDD673E5D46}" dt="2023-09-14T12:52:43.554" v="3249" actId="26606"/>
        <pc:sldMkLst>
          <pc:docMk/>
          <pc:sldMk cId="284570193" sldId="259"/>
        </pc:sldMkLst>
        <pc:spChg chg="mod">
          <ac:chgData name="Margaret Doyle" userId="ba81cb1ee5684e40" providerId="LiveId" clId="{78CCCB7A-0ADD-4AD5-A145-7EDD673E5D46}" dt="2023-09-13T13:59:19.083" v="2309" actId="26606"/>
          <ac:spMkLst>
            <pc:docMk/>
            <pc:sldMk cId="284570193" sldId="259"/>
            <ac:spMk id="2" creationId="{57CBF3DE-E9C5-E967-06EB-613D6C1EF1BA}"/>
          </ac:spMkLst>
        </pc:spChg>
        <pc:spChg chg="add del mod ord">
          <ac:chgData name="Margaret Doyle" userId="ba81cb1ee5684e40" providerId="LiveId" clId="{78CCCB7A-0ADD-4AD5-A145-7EDD673E5D46}" dt="2023-09-13T13:58:20.901" v="2305" actId="26606"/>
          <ac:spMkLst>
            <pc:docMk/>
            <pc:sldMk cId="284570193" sldId="259"/>
            <ac:spMk id="9" creationId="{57812BF8-4C8D-A0BC-7B59-A802474FD04E}"/>
          </ac:spMkLst>
        </pc:spChg>
        <pc:spChg chg="add del">
          <ac:chgData name="Margaret Doyle" userId="ba81cb1ee5684e40" providerId="LiveId" clId="{78CCCB7A-0ADD-4AD5-A145-7EDD673E5D46}" dt="2023-09-13T13:57:31.688" v="2300" actId="26606"/>
          <ac:spMkLst>
            <pc:docMk/>
            <pc:sldMk cId="284570193" sldId="259"/>
            <ac:spMk id="14" creationId="{A5D3FCAF-F79B-4BAC-AD16-FD706DD1C3EC}"/>
          </ac:spMkLst>
        </pc:spChg>
        <pc:graphicFrameChg chg="add del">
          <ac:chgData name="Margaret Doyle" userId="ba81cb1ee5684e40" providerId="LiveId" clId="{78CCCB7A-0ADD-4AD5-A145-7EDD673E5D46}" dt="2023-09-13T13:57:36.150" v="2302" actId="26606"/>
          <ac:graphicFrameMkLst>
            <pc:docMk/>
            <pc:sldMk cId="284570193" sldId="259"/>
            <ac:graphicFrameMk id="11" creationId="{807277D5-2E49-BAD8-775F-D709F481DEDE}"/>
          </ac:graphicFrameMkLst>
        </pc:graphicFrameChg>
        <pc:graphicFrameChg chg="add del">
          <ac:chgData name="Margaret Doyle" userId="ba81cb1ee5684e40" providerId="LiveId" clId="{78CCCB7A-0ADD-4AD5-A145-7EDD673E5D46}" dt="2023-09-13T13:58:20.885" v="2304" actId="26606"/>
          <ac:graphicFrameMkLst>
            <pc:docMk/>
            <pc:sldMk cId="284570193" sldId="259"/>
            <ac:graphicFrameMk id="13" creationId="{6B193E51-85A0-9203-7838-39D30870CF72}"/>
          </ac:graphicFrameMkLst>
        </pc:graphicFrameChg>
        <pc:graphicFrameChg chg="add mod modGraphic">
          <ac:chgData name="Margaret Doyle" userId="ba81cb1ee5684e40" providerId="LiveId" clId="{78CCCB7A-0ADD-4AD5-A145-7EDD673E5D46}" dt="2023-09-14T12:52:43.554" v="3249" actId="26606"/>
          <ac:graphicFrameMkLst>
            <pc:docMk/>
            <pc:sldMk cId="284570193" sldId="259"/>
            <ac:graphicFrameMk id="15" creationId="{960B791E-1C48-E583-6A09-1260B9CE3292}"/>
          </ac:graphicFrameMkLst>
        </pc:graphicFrameChg>
        <pc:picChg chg="mod ord">
          <ac:chgData name="Margaret Doyle" userId="ba81cb1ee5684e40" providerId="LiveId" clId="{78CCCB7A-0ADD-4AD5-A145-7EDD673E5D46}" dt="2023-09-13T13:59:19.083" v="2309" actId="26606"/>
          <ac:picMkLst>
            <pc:docMk/>
            <pc:sldMk cId="284570193" sldId="259"/>
            <ac:picMk id="5" creationId="{3A5CFA7D-E6AE-B654-8067-9B27BB7FF980}"/>
          </ac:picMkLst>
        </pc:picChg>
      </pc:sldChg>
      <pc:sldChg chg="addSp modSp new del mod setBg">
        <pc:chgData name="Margaret Doyle" userId="ba81cb1ee5684e40" providerId="LiveId" clId="{78CCCB7A-0ADD-4AD5-A145-7EDD673E5D46}" dt="2023-09-13T13:56:00.941" v="2297" actId="2696"/>
        <pc:sldMkLst>
          <pc:docMk/>
          <pc:sldMk cId="570242370" sldId="260"/>
        </pc:sldMkLst>
        <pc:spChg chg="mod">
          <ac:chgData name="Margaret Doyle" userId="ba81cb1ee5684e40" providerId="LiveId" clId="{78CCCB7A-0ADD-4AD5-A145-7EDD673E5D46}" dt="2023-09-13T13:41:08.245" v="1553" actId="26606"/>
          <ac:spMkLst>
            <pc:docMk/>
            <pc:sldMk cId="570242370" sldId="260"/>
            <ac:spMk id="2" creationId="{04383289-D5D5-2753-129D-AF894EA54740}"/>
          </ac:spMkLst>
        </pc:spChg>
        <pc:spChg chg="mod ord">
          <ac:chgData name="Margaret Doyle" userId="ba81cb1ee5684e40" providerId="LiveId" clId="{78CCCB7A-0ADD-4AD5-A145-7EDD673E5D46}" dt="2023-09-13T13:42:07.447" v="1554" actId="12"/>
          <ac:spMkLst>
            <pc:docMk/>
            <pc:sldMk cId="570242370" sldId="260"/>
            <ac:spMk id="3" creationId="{6EC2306D-BA06-7CA3-E3AD-C7EFF3A78314}"/>
          </ac:spMkLst>
        </pc:spChg>
        <pc:spChg chg="add">
          <ac:chgData name="Margaret Doyle" userId="ba81cb1ee5684e40" providerId="LiveId" clId="{78CCCB7A-0ADD-4AD5-A145-7EDD673E5D46}" dt="2023-09-13T13:41:08.245" v="1553" actId="26606"/>
          <ac:spMkLst>
            <pc:docMk/>
            <pc:sldMk cId="570242370" sldId="260"/>
            <ac:spMk id="10" creationId="{A5D3FCAF-F79B-4BAC-AD16-FD706DD1C3EC}"/>
          </ac:spMkLst>
        </pc:spChg>
        <pc:picChg chg="add mod">
          <ac:chgData name="Margaret Doyle" userId="ba81cb1ee5684e40" providerId="LiveId" clId="{78CCCB7A-0ADD-4AD5-A145-7EDD673E5D46}" dt="2023-09-13T13:41:08.245" v="1553" actId="26606"/>
          <ac:picMkLst>
            <pc:docMk/>
            <pc:sldMk cId="570242370" sldId="260"/>
            <ac:picMk id="5" creationId="{8C987060-C7C3-16DA-7286-A120C0809B4E}"/>
          </ac:picMkLst>
        </pc:picChg>
      </pc:sldChg>
      <pc:sldChg chg="addSp delSp modSp add mod modNotes">
        <pc:chgData name="Margaret Doyle" userId="ba81cb1ee5684e40" providerId="LiveId" clId="{78CCCB7A-0ADD-4AD5-A145-7EDD673E5D46}" dt="2023-09-14T13:20:20.900" v="4069" actId="20577"/>
        <pc:sldMkLst>
          <pc:docMk/>
          <pc:sldMk cId="1321673174" sldId="261"/>
        </pc:sldMkLst>
        <pc:spChg chg="mod">
          <ac:chgData name="Margaret Doyle" userId="ba81cb1ee5684e40" providerId="LiveId" clId="{78CCCB7A-0ADD-4AD5-A145-7EDD673E5D46}" dt="2023-09-13T13:49:02.410" v="1595" actId="14100"/>
          <ac:spMkLst>
            <pc:docMk/>
            <pc:sldMk cId="1321673174" sldId="261"/>
            <ac:spMk id="2" creationId="{96993827-EAE2-5403-C92D-E755E01EF3A5}"/>
          </ac:spMkLst>
        </pc:spChg>
        <pc:spChg chg="add">
          <ac:chgData name="Margaret Doyle" userId="ba81cb1ee5684e40" providerId="LiveId" clId="{78CCCB7A-0ADD-4AD5-A145-7EDD673E5D46}" dt="2023-09-13T13:45:52.075" v="1586" actId="26606"/>
          <ac:spMkLst>
            <pc:docMk/>
            <pc:sldMk cId="1321673174" sldId="261"/>
            <ac:spMk id="19" creationId="{A5D3FCAF-F79B-4BAC-AD16-FD706DD1C3EC}"/>
          </ac:spMkLst>
        </pc:spChg>
        <pc:spChg chg="add del">
          <ac:chgData name="Margaret Doyle" userId="ba81cb1ee5684e40" providerId="LiveId" clId="{78CCCB7A-0ADD-4AD5-A145-7EDD673E5D46}" dt="2023-09-13T13:45:29.750" v="1585" actId="26606"/>
          <ac:spMkLst>
            <pc:docMk/>
            <pc:sldMk cId="1321673174" sldId="261"/>
            <ac:spMk id="22" creationId="{A5D3FCAF-F79B-4BAC-AD16-FD706DD1C3EC}"/>
          </ac:spMkLst>
        </pc:spChg>
        <pc:graphicFrameChg chg="mod modGraphic">
          <ac:chgData name="Margaret Doyle" userId="ba81cb1ee5684e40" providerId="LiveId" clId="{78CCCB7A-0ADD-4AD5-A145-7EDD673E5D46}" dt="2023-09-13T13:49:10.004" v="1596" actId="122"/>
          <ac:graphicFrameMkLst>
            <pc:docMk/>
            <pc:sldMk cId="1321673174" sldId="261"/>
            <ac:graphicFrameMk id="17" creationId="{F1181610-E35E-7045-F123-470BC4F4D76E}"/>
          </ac:graphicFrameMkLst>
        </pc:graphicFrameChg>
        <pc:picChg chg="mod">
          <ac:chgData name="Margaret Doyle" userId="ba81cb1ee5684e40" providerId="LiveId" clId="{78CCCB7A-0ADD-4AD5-A145-7EDD673E5D46}" dt="2023-09-13T13:45:52.075" v="1586" actId="26606"/>
          <ac:picMkLst>
            <pc:docMk/>
            <pc:sldMk cId="1321673174" sldId="261"/>
            <ac:picMk id="5" creationId="{D7465E7D-59ED-913E-5701-3358EFB14A15}"/>
          </ac:picMkLst>
        </pc:picChg>
      </pc:sldChg>
      <pc:sldChg chg="addSp delSp modSp new mod ord setBg setClrOvrMap modNotes">
        <pc:chgData name="Margaret Doyle" userId="ba81cb1ee5684e40" providerId="LiveId" clId="{78CCCB7A-0ADD-4AD5-A145-7EDD673E5D46}" dt="2023-09-19T12:43:27.031" v="7314" actId="20577"/>
        <pc:sldMkLst>
          <pc:docMk/>
          <pc:sldMk cId="1790754955" sldId="262"/>
        </pc:sldMkLst>
        <pc:spChg chg="mod">
          <ac:chgData name="Margaret Doyle" userId="ba81cb1ee5684e40" providerId="LiveId" clId="{78CCCB7A-0ADD-4AD5-A145-7EDD673E5D46}" dt="2023-09-13T14:23:48.943" v="2639" actId="26606"/>
          <ac:spMkLst>
            <pc:docMk/>
            <pc:sldMk cId="1790754955" sldId="262"/>
            <ac:spMk id="2" creationId="{BEC572A3-F6C2-F41B-7B9C-72A632714109}"/>
          </ac:spMkLst>
        </pc:spChg>
        <pc:spChg chg="add del mod">
          <ac:chgData name="Margaret Doyle" userId="ba81cb1ee5684e40" providerId="LiveId" clId="{78CCCB7A-0ADD-4AD5-A145-7EDD673E5D46}" dt="2023-09-13T14:10:41.629" v="2471" actId="26606"/>
          <ac:spMkLst>
            <pc:docMk/>
            <pc:sldMk cId="1790754955" sldId="262"/>
            <ac:spMk id="3" creationId="{6B97425B-D9CC-1BB1-68A9-4FC66575762C}"/>
          </ac:spMkLst>
        </pc:spChg>
        <pc:spChg chg="add del">
          <ac:chgData name="Margaret Doyle" userId="ba81cb1ee5684e40" providerId="LiveId" clId="{78CCCB7A-0ADD-4AD5-A145-7EDD673E5D46}" dt="2023-09-13T14:10:41.612" v="2470" actId="26606"/>
          <ac:spMkLst>
            <pc:docMk/>
            <pc:sldMk cId="1790754955" sldId="262"/>
            <ac:spMk id="8" creationId="{B1CCD5EF-766D-43B9-A25D-19122E5FB181}"/>
          </ac:spMkLst>
        </pc:spChg>
        <pc:spChg chg="add del">
          <ac:chgData name="Margaret Doyle" userId="ba81cb1ee5684e40" providerId="LiveId" clId="{78CCCB7A-0ADD-4AD5-A145-7EDD673E5D46}" dt="2023-09-13T14:10:39.552" v="2468" actId="26606"/>
          <ac:spMkLst>
            <pc:docMk/>
            <pc:sldMk cId="1790754955" sldId="262"/>
            <ac:spMk id="9" creationId="{AD884152-7CD5-44A9-AC99-E84A84E220E6}"/>
          </ac:spMkLst>
        </pc:spChg>
        <pc:spChg chg="add del">
          <ac:chgData name="Margaret Doyle" userId="ba81cb1ee5684e40" providerId="LiveId" clId="{78CCCB7A-0ADD-4AD5-A145-7EDD673E5D46}" dt="2023-09-13T14:10:41.612" v="2470" actId="26606"/>
          <ac:spMkLst>
            <pc:docMk/>
            <pc:sldMk cId="1790754955" sldId="262"/>
            <ac:spMk id="10" creationId="{FD9699C9-77F1-4E33-A750-CB78C7EA29E6}"/>
          </ac:spMkLst>
        </pc:spChg>
        <pc:spChg chg="add del">
          <ac:chgData name="Margaret Doyle" userId="ba81cb1ee5684e40" providerId="LiveId" clId="{78CCCB7A-0ADD-4AD5-A145-7EDD673E5D46}" dt="2023-09-13T14:10:41.612" v="2470" actId="26606"/>
          <ac:spMkLst>
            <pc:docMk/>
            <pc:sldMk cId="1790754955" sldId="262"/>
            <ac:spMk id="11" creationId="{6B97425B-D9CC-1BB1-68A9-4FC66575762C}"/>
          </ac:spMkLst>
        </pc:spChg>
        <pc:spChg chg="add del">
          <ac:chgData name="Margaret Doyle" userId="ba81cb1ee5684e40" providerId="LiveId" clId="{78CCCB7A-0ADD-4AD5-A145-7EDD673E5D46}" dt="2023-09-13T14:15:49.092" v="2620" actId="26606"/>
          <ac:spMkLst>
            <pc:docMk/>
            <pc:sldMk cId="1790754955" sldId="262"/>
            <ac:spMk id="13" creationId="{AD884152-7CD5-44A9-AC99-E84A84E220E6}"/>
          </ac:spMkLst>
        </pc:spChg>
        <pc:spChg chg="add del">
          <ac:chgData name="Margaret Doyle" userId="ba81cb1ee5684e40" providerId="LiveId" clId="{78CCCB7A-0ADD-4AD5-A145-7EDD673E5D46}" dt="2023-09-13T14:20:29.286" v="2625" actId="26606"/>
          <ac:spMkLst>
            <pc:docMk/>
            <pc:sldMk cId="1790754955" sldId="262"/>
            <ac:spMk id="19" creationId="{AD884152-7CD5-44A9-AC99-E84A84E220E6}"/>
          </ac:spMkLst>
        </pc:spChg>
        <pc:spChg chg="add del">
          <ac:chgData name="Margaret Doyle" userId="ba81cb1ee5684e40" providerId="LiveId" clId="{78CCCB7A-0ADD-4AD5-A145-7EDD673E5D46}" dt="2023-09-13T14:24:03.035" v="2641" actId="26606"/>
          <ac:spMkLst>
            <pc:docMk/>
            <pc:sldMk cId="1790754955" sldId="262"/>
            <ac:spMk id="24" creationId="{7D2BFFD5-490F-4B45-91F2-6B826FBAD4E3}"/>
          </ac:spMkLst>
        </pc:spChg>
        <pc:spChg chg="add del">
          <ac:chgData name="Margaret Doyle" userId="ba81cb1ee5684e40" providerId="LiveId" clId="{78CCCB7A-0ADD-4AD5-A145-7EDD673E5D46}" dt="2023-09-13T14:24:03.035" v="2641" actId="26606"/>
          <ac:spMkLst>
            <pc:docMk/>
            <pc:sldMk cId="1790754955" sldId="262"/>
            <ac:spMk id="26" creationId="{7D2BFFD5-490F-4B45-91F2-6B826FBAD4E3}"/>
          </ac:spMkLst>
        </pc:spChg>
        <pc:graphicFrameChg chg="add del">
          <ac:chgData name="Margaret Doyle" userId="ba81cb1ee5684e40" providerId="LiveId" clId="{78CCCB7A-0ADD-4AD5-A145-7EDD673E5D46}" dt="2023-09-13T14:10:39.552" v="2468" actId="26606"/>
          <ac:graphicFrameMkLst>
            <pc:docMk/>
            <pc:sldMk cId="1790754955" sldId="262"/>
            <ac:graphicFrameMk id="5" creationId="{38D0A8D3-4CA0-B716-89BE-846B74EF14BF}"/>
          </ac:graphicFrameMkLst>
        </pc:graphicFrameChg>
        <pc:graphicFrameChg chg="add mod ord modGraphic">
          <ac:chgData name="Margaret Doyle" userId="ba81cb1ee5684e40" providerId="LiveId" clId="{78CCCB7A-0ADD-4AD5-A145-7EDD673E5D46}" dt="2023-09-19T12:43:27.031" v="7314" actId="20577"/>
          <ac:graphicFrameMkLst>
            <pc:docMk/>
            <pc:sldMk cId="1790754955" sldId="262"/>
            <ac:graphicFrameMk id="14" creationId="{38D0A8D3-4CA0-B716-89BE-846B74EF14BF}"/>
          </ac:graphicFrameMkLst>
        </pc:graphicFrameChg>
        <pc:picChg chg="add mod ord">
          <ac:chgData name="Margaret Doyle" userId="ba81cb1ee5684e40" providerId="LiveId" clId="{78CCCB7A-0ADD-4AD5-A145-7EDD673E5D46}" dt="2023-09-13T14:23:48.943" v="2639" actId="26606"/>
          <ac:picMkLst>
            <pc:docMk/>
            <pc:sldMk cId="1790754955" sldId="262"/>
            <ac:picMk id="6" creationId="{6FFBE7F0-CE6C-61F3-D1C1-1F2519802680}"/>
          </ac:picMkLst>
        </pc:picChg>
      </pc:sldChg>
      <pc:sldChg chg="addSp delSp modSp new mod setBg setClrOvrMap modNotes">
        <pc:chgData name="Margaret Doyle" userId="ba81cb1ee5684e40" providerId="LiveId" clId="{78CCCB7A-0ADD-4AD5-A145-7EDD673E5D46}" dt="2023-09-14T14:11:43.455" v="7312" actId="207"/>
        <pc:sldMkLst>
          <pc:docMk/>
          <pc:sldMk cId="1259975321" sldId="263"/>
        </pc:sldMkLst>
        <pc:spChg chg="mod ord">
          <ac:chgData name="Margaret Doyle" userId="ba81cb1ee5684e40" providerId="LiveId" clId="{78CCCB7A-0ADD-4AD5-A145-7EDD673E5D46}" dt="2023-09-13T14:37:48.036" v="3120" actId="26606"/>
          <ac:spMkLst>
            <pc:docMk/>
            <pc:sldMk cId="1259975321" sldId="263"/>
            <ac:spMk id="2" creationId="{E55C77DB-617B-4242-15DB-CE67B992DCE2}"/>
          </ac:spMkLst>
        </pc:spChg>
        <pc:spChg chg="add del mod">
          <ac:chgData name="Margaret Doyle" userId="ba81cb1ee5684e40" providerId="LiveId" clId="{78CCCB7A-0ADD-4AD5-A145-7EDD673E5D46}" dt="2023-09-13T14:31:09.878" v="3099" actId="26606"/>
          <ac:spMkLst>
            <pc:docMk/>
            <pc:sldMk cId="1259975321" sldId="263"/>
            <ac:spMk id="3" creationId="{CFF3B80B-A242-05BE-66F0-798F2C7EFE34}"/>
          </ac:spMkLst>
        </pc:spChg>
        <pc:spChg chg="add del">
          <ac:chgData name="Margaret Doyle" userId="ba81cb1ee5684e40" providerId="LiveId" clId="{78CCCB7A-0ADD-4AD5-A145-7EDD673E5D46}" dt="2023-09-13T14:30:00.620" v="3094" actId="26606"/>
          <ac:spMkLst>
            <pc:docMk/>
            <pc:sldMk cId="1259975321" sldId="263"/>
            <ac:spMk id="8" creationId="{AD6F6937-3B5A-4391-9F37-58A571B362A9}"/>
          </ac:spMkLst>
        </pc:spChg>
        <pc:spChg chg="add del">
          <ac:chgData name="Margaret Doyle" userId="ba81cb1ee5684e40" providerId="LiveId" clId="{78CCCB7A-0ADD-4AD5-A145-7EDD673E5D46}" dt="2023-09-13T14:30:26.651" v="3096" actId="26606"/>
          <ac:spMkLst>
            <pc:docMk/>
            <pc:sldMk cId="1259975321" sldId="263"/>
            <ac:spMk id="9" creationId="{AD884152-7CD5-44A9-AC99-E84A84E220E6}"/>
          </ac:spMkLst>
        </pc:spChg>
        <pc:spChg chg="add del">
          <ac:chgData name="Margaret Doyle" userId="ba81cb1ee5684e40" providerId="LiveId" clId="{78CCCB7A-0ADD-4AD5-A145-7EDD673E5D46}" dt="2023-09-13T14:31:09.850" v="3098" actId="26606"/>
          <ac:spMkLst>
            <pc:docMk/>
            <pc:sldMk cId="1259975321" sldId="263"/>
            <ac:spMk id="11" creationId="{AD884152-7CD5-44A9-AC99-E84A84E220E6}"/>
          </ac:spMkLst>
        </pc:spChg>
        <pc:spChg chg="add del">
          <ac:chgData name="Margaret Doyle" userId="ba81cb1ee5684e40" providerId="LiveId" clId="{78CCCB7A-0ADD-4AD5-A145-7EDD673E5D46}" dt="2023-09-13T14:35:47.660" v="3108" actId="26606"/>
          <ac:spMkLst>
            <pc:docMk/>
            <pc:sldMk cId="1259975321" sldId="263"/>
            <ac:spMk id="14" creationId="{BE5E2BDB-2312-4395-943F-652C51D7BD28}"/>
          </ac:spMkLst>
        </pc:spChg>
        <pc:spChg chg="add del">
          <ac:chgData name="Margaret Doyle" userId="ba81cb1ee5684e40" providerId="LiveId" clId="{78CCCB7A-0ADD-4AD5-A145-7EDD673E5D46}" dt="2023-09-13T14:35:47.628" v="3107" actId="26606"/>
          <ac:spMkLst>
            <pc:docMk/>
            <pc:sldMk cId="1259975321" sldId="263"/>
            <ac:spMk id="20" creationId="{7D2BFFD5-490F-4B45-91F2-6B826FBAD4E3}"/>
          </ac:spMkLst>
        </pc:spChg>
        <pc:graphicFrameChg chg="add del">
          <ac:chgData name="Margaret Doyle" userId="ba81cb1ee5684e40" providerId="LiveId" clId="{78CCCB7A-0ADD-4AD5-A145-7EDD673E5D46}" dt="2023-09-13T14:30:26.651" v="3096" actId="26606"/>
          <ac:graphicFrameMkLst>
            <pc:docMk/>
            <pc:sldMk cId="1259975321" sldId="263"/>
            <ac:graphicFrameMk id="5" creationId="{46CE75B5-0A78-28C4-E482-8F155D4A1614}"/>
          </ac:graphicFrameMkLst>
        </pc:graphicFrameChg>
        <pc:graphicFrameChg chg="add del">
          <ac:chgData name="Margaret Doyle" userId="ba81cb1ee5684e40" providerId="LiveId" clId="{78CCCB7A-0ADD-4AD5-A145-7EDD673E5D46}" dt="2023-09-13T14:31:09.850" v="3098" actId="26606"/>
          <ac:graphicFrameMkLst>
            <pc:docMk/>
            <pc:sldMk cId="1259975321" sldId="263"/>
            <ac:graphicFrameMk id="12" creationId="{374CF930-DB05-FA3D-0E49-AFB4B2357C09}"/>
          </ac:graphicFrameMkLst>
        </pc:graphicFrameChg>
        <pc:graphicFrameChg chg="add mod ord modGraphic">
          <ac:chgData name="Margaret Doyle" userId="ba81cb1ee5684e40" providerId="LiveId" clId="{78CCCB7A-0ADD-4AD5-A145-7EDD673E5D46}" dt="2023-09-14T14:11:43.455" v="7312" actId="207"/>
          <ac:graphicFrameMkLst>
            <pc:docMk/>
            <pc:sldMk cId="1259975321" sldId="263"/>
            <ac:graphicFrameMk id="15" creationId="{5B46B3D3-DCCC-67F2-C101-C738C16DBB7B}"/>
          </ac:graphicFrameMkLst>
        </pc:graphicFrameChg>
        <pc:picChg chg="add mod ord">
          <ac:chgData name="Margaret Doyle" userId="ba81cb1ee5684e40" providerId="LiveId" clId="{78CCCB7A-0ADD-4AD5-A145-7EDD673E5D46}" dt="2023-09-13T14:37:48.036" v="3120" actId="26606"/>
          <ac:picMkLst>
            <pc:docMk/>
            <pc:sldMk cId="1259975321" sldId="263"/>
            <ac:picMk id="6" creationId="{89AB1792-D275-0AFF-D062-97F4D581A033}"/>
          </ac:picMkLst>
        </pc:picChg>
      </pc:sldChg>
      <pc:sldChg chg="addSp delSp modSp new mod setBg modNotes">
        <pc:chgData name="Margaret Doyle" userId="ba81cb1ee5684e40" providerId="LiveId" clId="{78CCCB7A-0ADD-4AD5-A145-7EDD673E5D46}" dt="2023-09-14T14:10:28.891" v="7311" actId="20577"/>
        <pc:sldMkLst>
          <pc:docMk/>
          <pc:sldMk cId="3202522576" sldId="264"/>
        </pc:sldMkLst>
        <pc:spChg chg="mod">
          <ac:chgData name="Margaret Doyle" userId="ba81cb1ee5684e40" providerId="LiveId" clId="{78CCCB7A-0ADD-4AD5-A145-7EDD673E5D46}" dt="2023-09-14T13:50:48.915" v="6012" actId="122"/>
          <ac:spMkLst>
            <pc:docMk/>
            <pc:sldMk cId="3202522576" sldId="264"/>
            <ac:spMk id="2" creationId="{8562AC1B-BBD3-3AEA-30DA-08812F845166}"/>
          </ac:spMkLst>
        </pc:spChg>
        <pc:spChg chg="mod ord">
          <ac:chgData name="Margaret Doyle" userId="ba81cb1ee5684e40" providerId="LiveId" clId="{78CCCB7A-0ADD-4AD5-A145-7EDD673E5D46}" dt="2023-09-14T14:06:40.398" v="6798" actId="20577"/>
          <ac:spMkLst>
            <pc:docMk/>
            <pc:sldMk cId="3202522576" sldId="264"/>
            <ac:spMk id="3" creationId="{DCB3B7E1-A5BF-47AD-983C-954576B095A1}"/>
          </ac:spMkLst>
        </pc:spChg>
        <pc:spChg chg="add del">
          <ac:chgData name="Margaret Doyle" userId="ba81cb1ee5684e40" providerId="LiveId" clId="{78CCCB7A-0ADD-4AD5-A145-7EDD673E5D46}" dt="2023-09-14T13:48:40.903" v="6001" actId="26606"/>
          <ac:spMkLst>
            <pc:docMk/>
            <pc:sldMk cId="3202522576" sldId="264"/>
            <ac:spMk id="10" creationId="{81DA3AB5-0658-470D-B503-B144E8241C02}"/>
          </ac:spMkLst>
        </pc:spChg>
        <pc:spChg chg="add del">
          <ac:chgData name="Margaret Doyle" userId="ba81cb1ee5684e40" providerId="LiveId" clId="{78CCCB7A-0ADD-4AD5-A145-7EDD673E5D46}" dt="2023-09-14T13:49:08.324" v="6003" actId="26606"/>
          <ac:spMkLst>
            <pc:docMk/>
            <pc:sldMk cId="3202522576" sldId="264"/>
            <ac:spMk id="12" creationId="{A5D3FCAF-F79B-4BAC-AD16-FD706DD1C3EC}"/>
          </ac:spMkLst>
        </pc:spChg>
        <pc:spChg chg="add del">
          <ac:chgData name="Margaret Doyle" userId="ba81cb1ee5684e40" providerId="LiveId" clId="{78CCCB7A-0ADD-4AD5-A145-7EDD673E5D46}" dt="2023-09-14T13:49:23.215" v="6005" actId="26606"/>
          <ac:spMkLst>
            <pc:docMk/>
            <pc:sldMk cId="3202522576" sldId="264"/>
            <ac:spMk id="14" creationId="{6194A79E-B74C-43E8-9A45-8B893C421AE2}"/>
          </ac:spMkLst>
        </pc:spChg>
        <pc:spChg chg="add">
          <ac:chgData name="Margaret Doyle" userId="ba81cb1ee5684e40" providerId="LiveId" clId="{78CCCB7A-0ADD-4AD5-A145-7EDD673E5D46}" dt="2023-09-14T13:49:23.230" v="6006" actId="26606"/>
          <ac:spMkLst>
            <pc:docMk/>
            <pc:sldMk cId="3202522576" sldId="264"/>
            <ac:spMk id="16" creationId="{81DA3AB5-0658-470D-B503-B144E8241C02}"/>
          </ac:spMkLst>
        </pc:spChg>
        <pc:picChg chg="add mod">
          <ac:chgData name="Margaret Doyle" userId="ba81cb1ee5684e40" providerId="LiveId" clId="{78CCCB7A-0ADD-4AD5-A145-7EDD673E5D46}" dt="2023-09-14T13:49:23.230" v="6006" actId="26606"/>
          <ac:picMkLst>
            <pc:docMk/>
            <pc:sldMk cId="3202522576" sldId="264"/>
            <ac:picMk id="5" creationId="{25FEFA2D-E026-7B7A-247C-FDB96A6F6503}"/>
          </ac:picMkLst>
        </pc:picChg>
      </pc:sldChg>
      <pc:sldChg chg="addSp delSp modSp new mod setBg setClrOvrMap">
        <pc:chgData name="Margaret Doyle" userId="ba81cb1ee5684e40" providerId="LiveId" clId="{78CCCB7A-0ADD-4AD5-A145-7EDD673E5D46}" dt="2023-09-14T13:56:59.099" v="6115" actId="207"/>
        <pc:sldMkLst>
          <pc:docMk/>
          <pc:sldMk cId="2099141468" sldId="265"/>
        </pc:sldMkLst>
        <pc:spChg chg="del">
          <ac:chgData name="Margaret Doyle" userId="ba81cb1ee5684e40" providerId="LiveId" clId="{78CCCB7A-0ADD-4AD5-A145-7EDD673E5D46}" dt="2023-09-14T13:55:25.743" v="6109" actId="21"/>
          <ac:spMkLst>
            <pc:docMk/>
            <pc:sldMk cId="2099141468" sldId="265"/>
            <ac:spMk id="2" creationId="{1CB4DFFC-3A06-E92B-38A9-1AA5BD4F3CBA}"/>
          </ac:spMkLst>
        </pc:spChg>
        <pc:spChg chg="del mod">
          <ac:chgData name="Margaret Doyle" userId="ba81cb1ee5684e40" providerId="LiveId" clId="{78CCCB7A-0ADD-4AD5-A145-7EDD673E5D46}" dt="2023-09-14T13:54:15.672" v="6108" actId="26606"/>
          <ac:spMkLst>
            <pc:docMk/>
            <pc:sldMk cId="2099141468" sldId="265"/>
            <ac:spMk id="3" creationId="{740B8BC0-5356-DCD0-DF86-96B438AD1705}"/>
          </ac:spMkLst>
        </pc:spChg>
        <pc:spChg chg="add del">
          <ac:chgData name="Margaret Doyle" userId="ba81cb1ee5684e40" providerId="LiveId" clId="{78CCCB7A-0ADD-4AD5-A145-7EDD673E5D46}" dt="2023-09-14T13:55:44.041" v="6111" actId="26606"/>
          <ac:spMkLst>
            <pc:docMk/>
            <pc:sldMk cId="2099141468" sldId="265"/>
            <ac:spMk id="10" creationId="{AD884152-7CD5-44A9-AC99-E84A84E220E6}"/>
          </ac:spMkLst>
        </pc:spChg>
        <pc:spChg chg="add del">
          <ac:chgData name="Margaret Doyle" userId="ba81cb1ee5684e40" providerId="LiveId" clId="{78CCCB7A-0ADD-4AD5-A145-7EDD673E5D46}" dt="2023-09-14T13:56:02.929" v="6113" actId="26606"/>
          <ac:spMkLst>
            <pc:docMk/>
            <pc:sldMk cId="2099141468" sldId="265"/>
            <ac:spMk id="12" creationId="{AD884152-7CD5-44A9-AC99-E84A84E220E6}"/>
          </ac:spMkLst>
        </pc:spChg>
        <pc:spChg chg="add">
          <ac:chgData name="Margaret Doyle" userId="ba81cb1ee5684e40" providerId="LiveId" clId="{78CCCB7A-0ADD-4AD5-A145-7EDD673E5D46}" dt="2023-09-14T13:56:02.931" v="6114" actId="26606"/>
          <ac:spMkLst>
            <pc:docMk/>
            <pc:sldMk cId="2099141468" sldId="265"/>
            <ac:spMk id="14" creationId="{C7699994-F930-4BD1-804C-3E97736C3455}"/>
          </ac:spMkLst>
        </pc:spChg>
        <pc:spChg chg="add">
          <ac:chgData name="Margaret Doyle" userId="ba81cb1ee5684e40" providerId="LiveId" clId="{78CCCB7A-0ADD-4AD5-A145-7EDD673E5D46}" dt="2023-09-14T13:56:02.931" v="6114" actId="26606"/>
          <ac:spMkLst>
            <pc:docMk/>
            <pc:sldMk cId="2099141468" sldId="265"/>
            <ac:spMk id="15" creationId="{F05E3040-CB0E-4155-9346-CDC0387592EA}"/>
          </ac:spMkLst>
        </pc:spChg>
        <pc:graphicFrameChg chg="add mod modGraphic">
          <ac:chgData name="Margaret Doyle" userId="ba81cb1ee5684e40" providerId="LiveId" clId="{78CCCB7A-0ADD-4AD5-A145-7EDD673E5D46}" dt="2023-09-14T13:56:59.099" v="6115" actId="207"/>
          <ac:graphicFrameMkLst>
            <pc:docMk/>
            <pc:sldMk cId="2099141468" sldId="265"/>
            <ac:graphicFrameMk id="5" creationId="{72881342-DE5C-D48D-495A-DFCC3463D8B6}"/>
          </ac:graphicFrameMkLst>
        </pc:graphicFrameChg>
      </pc:sldChg>
      <pc:sldChg chg="addSp delSp modSp new mod setBg">
        <pc:chgData name="Margaret Doyle" userId="ba81cb1ee5684e40" providerId="LiveId" clId="{78CCCB7A-0ADD-4AD5-A145-7EDD673E5D46}" dt="2023-09-14T14:01:03.111" v="6142" actId="21"/>
        <pc:sldMkLst>
          <pc:docMk/>
          <pc:sldMk cId="3372435966" sldId="266"/>
        </pc:sldMkLst>
        <pc:spChg chg="mod">
          <ac:chgData name="Margaret Doyle" userId="ba81cb1ee5684e40" providerId="LiveId" clId="{78CCCB7A-0ADD-4AD5-A145-7EDD673E5D46}" dt="2023-09-14T14:00:56.644" v="6141" actId="1076"/>
          <ac:spMkLst>
            <pc:docMk/>
            <pc:sldMk cId="3372435966" sldId="266"/>
            <ac:spMk id="2" creationId="{76869144-452E-958A-E4FD-4D78C3C86E80}"/>
          </ac:spMkLst>
        </pc:spChg>
        <pc:spChg chg="del">
          <ac:chgData name="Margaret Doyle" userId="ba81cb1ee5684e40" providerId="LiveId" clId="{78CCCB7A-0ADD-4AD5-A145-7EDD673E5D46}" dt="2023-09-14T13:59:35.686" v="6117" actId="931"/>
          <ac:spMkLst>
            <pc:docMk/>
            <pc:sldMk cId="3372435966" sldId="266"/>
            <ac:spMk id="3" creationId="{B184E987-D9A5-A0BA-99FE-97E7BBC621F0}"/>
          </ac:spMkLst>
        </pc:spChg>
        <pc:spChg chg="del mod">
          <ac:chgData name="Margaret Doyle" userId="ba81cb1ee5684e40" providerId="LiveId" clId="{78CCCB7A-0ADD-4AD5-A145-7EDD673E5D46}" dt="2023-09-14T14:01:03.111" v="6142" actId="21"/>
          <ac:spMkLst>
            <pc:docMk/>
            <pc:sldMk cId="3372435966" sldId="266"/>
            <ac:spMk id="4" creationId="{161BB2F6-6F9C-DFDF-B22C-B9C07FB224FA}"/>
          </ac:spMkLst>
        </pc:spChg>
        <pc:spChg chg="add">
          <ac:chgData name="Margaret Doyle" userId="ba81cb1ee5684e40" providerId="LiveId" clId="{78CCCB7A-0ADD-4AD5-A145-7EDD673E5D46}" dt="2023-09-14T14:00:46.848" v="6140" actId="26606"/>
          <ac:spMkLst>
            <pc:docMk/>
            <pc:sldMk cId="3372435966" sldId="266"/>
            <ac:spMk id="8" creationId="{0657EC13-3DF9-480C-BE9B-AA382FDD76CB}"/>
          </ac:spMkLst>
        </pc:spChg>
        <pc:spChg chg="add del">
          <ac:chgData name="Margaret Doyle" userId="ba81cb1ee5684e40" providerId="LiveId" clId="{78CCCB7A-0ADD-4AD5-A145-7EDD673E5D46}" dt="2023-09-14T14:00:36.728" v="6137" actId="26606"/>
          <ac:spMkLst>
            <pc:docMk/>
            <pc:sldMk cId="3372435966" sldId="266"/>
            <ac:spMk id="11" creationId="{A5D3FCAF-F79B-4BAC-AD16-FD706DD1C3EC}"/>
          </ac:spMkLst>
        </pc:spChg>
        <pc:picChg chg="add mod">
          <ac:chgData name="Margaret Doyle" userId="ba81cb1ee5684e40" providerId="LiveId" clId="{78CCCB7A-0ADD-4AD5-A145-7EDD673E5D46}" dt="2023-09-14T14:00:46.848" v="6140" actId="26606"/>
          <ac:picMkLst>
            <pc:docMk/>
            <pc:sldMk cId="3372435966" sldId="266"/>
            <ac:picMk id="6" creationId="{88E618BA-0F0F-84F0-EA9D-D5373205177D}"/>
          </ac:picMkLst>
        </pc:picChg>
      </pc:sldChg>
    </pc:docChg>
  </pc:docChgLst>
</pc:chgInfo>
</file>

<file path=ppt/diagrams/_rels/data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DE187-3CDE-409D-813A-806156F78C31}"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D0CF36B5-D37A-4B7B-A849-82A2BB39F5B5}">
      <dgm:prSet/>
      <dgm:spPr/>
      <dgm:t>
        <a:bodyPr/>
        <a:lstStyle/>
        <a:p>
          <a:r>
            <a:rPr lang="en-US" dirty="0"/>
            <a:t>Margaret Doyle: President</a:t>
          </a:r>
        </a:p>
      </dgm:t>
    </dgm:pt>
    <dgm:pt modelId="{46504C9C-C5FB-4985-8D3D-C0DE1A07BF70}" type="parTrans" cxnId="{7166013B-9C8B-4BCB-9052-F3B957DB09AA}">
      <dgm:prSet/>
      <dgm:spPr/>
      <dgm:t>
        <a:bodyPr/>
        <a:lstStyle/>
        <a:p>
          <a:endParaRPr lang="en-US"/>
        </a:p>
      </dgm:t>
    </dgm:pt>
    <dgm:pt modelId="{8E4088B8-C530-416A-BE9C-90FBD7E7B3E5}" type="sibTrans" cxnId="{7166013B-9C8B-4BCB-9052-F3B957DB09AA}">
      <dgm:prSet/>
      <dgm:spPr/>
      <dgm:t>
        <a:bodyPr/>
        <a:lstStyle/>
        <a:p>
          <a:endParaRPr lang="en-US"/>
        </a:p>
      </dgm:t>
    </dgm:pt>
    <dgm:pt modelId="{7933995B-8940-44E9-8D47-4C5BACA7B872}">
      <dgm:prSet/>
      <dgm:spPr/>
      <dgm:t>
        <a:bodyPr/>
        <a:lstStyle/>
        <a:p>
          <a:r>
            <a:rPr lang="en-US"/>
            <a:t>Fernando Cervantes: Vice-President</a:t>
          </a:r>
        </a:p>
      </dgm:t>
    </dgm:pt>
    <dgm:pt modelId="{A5C7AE86-49A8-406D-B012-1182C943BAB6}" type="parTrans" cxnId="{DD8D6246-5F80-4D6E-A805-234416F62D24}">
      <dgm:prSet/>
      <dgm:spPr/>
      <dgm:t>
        <a:bodyPr/>
        <a:lstStyle/>
        <a:p>
          <a:endParaRPr lang="en-US"/>
        </a:p>
      </dgm:t>
    </dgm:pt>
    <dgm:pt modelId="{AF4BC63A-7EEF-4313-85AA-91DF93A93A35}" type="sibTrans" cxnId="{DD8D6246-5F80-4D6E-A805-234416F62D24}">
      <dgm:prSet/>
      <dgm:spPr/>
      <dgm:t>
        <a:bodyPr/>
        <a:lstStyle/>
        <a:p>
          <a:endParaRPr lang="en-US"/>
        </a:p>
      </dgm:t>
    </dgm:pt>
    <dgm:pt modelId="{7B5FBF40-0B43-4E61-BF54-DDBD9E5DB2BD}">
      <dgm:prSet/>
      <dgm:spPr/>
      <dgm:t>
        <a:bodyPr/>
        <a:lstStyle/>
        <a:p>
          <a:r>
            <a:rPr lang="en-US"/>
            <a:t>Andy Doyle: Directory Review</a:t>
          </a:r>
        </a:p>
      </dgm:t>
    </dgm:pt>
    <dgm:pt modelId="{3FA28D46-ABA7-4FBB-865F-9DCD3FDBFF2A}" type="parTrans" cxnId="{002B561C-5457-441A-91CB-DC888FAAE58B}">
      <dgm:prSet/>
      <dgm:spPr/>
      <dgm:t>
        <a:bodyPr/>
        <a:lstStyle/>
        <a:p>
          <a:endParaRPr lang="en-US"/>
        </a:p>
      </dgm:t>
    </dgm:pt>
    <dgm:pt modelId="{8EDCFC6D-EB2A-40B4-B54D-3A45B472F0C4}" type="sibTrans" cxnId="{002B561C-5457-441A-91CB-DC888FAAE58B}">
      <dgm:prSet/>
      <dgm:spPr/>
      <dgm:t>
        <a:bodyPr/>
        <a:lstStyle/>
        <a:p>
          <a:endParaRPr lang="en-US"/>
        </a:p>
      </dgm:t>
    </dgm:pt>
    <dgm:pt modelId="{BB2B052B-44CD-48DD-AFF9-7F9EE7782C04}">
      <dgm:prSet/>
      <dgm:spPr/>
      <dgm:t>
        <a:bodyPr/>
        <a:lstStyle/>
        <a:p>
          <a:r>
            <a:rPr lang="en-US"/>
            <a:t>Gigi Horsfield: Secretary</a:t>
          </a:r>
        </a:p>
      </dgm:t>
    </dgm:pt>
    <dgm:pt modelId="{20BC576B-4474-48E7-91EE-0B76E83CC348}" type="parTrans" cxnId="{18AFDB53-A13F-4F4A-9F62-55F71E86A6F8}">
      <dgm:prSet/>
      <dgm:spPr/>
      <dgm:t>
        <a:bodyPr/>
        <a:lstStyle/>
        <a:p>
          <a:endParaRPr lang="en-US"/>
        </a:p>
      </dgm:t>
    </dgm:pt>
    <dgm:pt modelId="{EE7E2069-5E3F-455E-9A98-F84CF9405223}" type="sibTrans" cxnId="{18AFDB53-A13F-4F4A-9F62-55F71E86A6F8}">
      <dgm:prSet/>
      <dgm:spPr/>
      <dgm:t>
        <a:bodyPr/>
        <a:lstStyle/>
        <a:p>
          <a:endParaRPr lang="en-US"/>
        </a:p>
      </dgm:t>
    </dgm:pt>
    <dgm:pt modelId="{5AD89F4E-FBBA-4108-BBE0-EFA8C838FB72}">
      <dgm:prSet/>
      <dgm:spPr/>
      <dgm:t>
        <a:bodyPr/>
        <a:lstStyle/>
        <a:p>
          <a:r>
            <a:rPr lang="en-US"/>
            <a:t>Teresa Jankowska: Communications</a:t>
          </a:r>
        </a:p>
      </dgm:t>
    </dgm:pt>
    <dgm:pt modelId="{D392827F-3792-4BB9-B8D5-39462EFE542F}" type="parTrans" cxnId="{67CF41DB-ADA0-47E7-A32B-CBFAF8B9995F}">
      <dgm:prSet/>
      <dgm:spPr/>
      <dgm:t>
        <a:bodyPr/>
        <a:lstStyle/>
        <a:p>
          <a:endParaRPr lang="en-US"/>
        </a:p>
      </dgm:t>
    </dgm:pt>
    <dgm:pt modelId="{2795CE7C-7293-4FBC-BC16-82E31E2F5F3B}" type="sibTrans" cxnId="{67CF41DB-ADA0-47E7-A32B-CBFAF8B9995F}">
      <dgm:prSet/>
      <dgm:spPr/>
      <dgm:t>
        <a:bodyPr/>
        <a:lstStyle/>
        <a:p>
          <a:endParaRPr lang="en-US"/>
        </a:p>
      </dgm:t>
    </dgm:pt>
    <dgm:pt modelId="{FE88E578-8115-4EDE-94C0-8FD2F5DA4804}">
      <dgm:prSet/>
      <dgm:spPr/>
      <dgm:t>
        <a:bodyPr/>
        <a:lstStyle/>
        <a:p>
          <a:r>
            <a:rPr lang="en-US"/>
            <a:t>Philip Owens: Treasurer</a:t>
          </a:r>
        </a:p>
      </dgm:t>
    </dgm:pt>
    <dgm:pt modelId="{E04332BD-0270-4A74-BC0E-CF09CB68D726}" type="parTrans" cxnId="{8529755A-F3D9-4299-BABF-0534CB649667}">
      <dgm:prSet/>
      <dgm:spPr/>
      <dgm:t>
        <a:bodyPr/>
        <a:lstStyle/>
        <a:p>
          <a:endParaRPr lang="en-US"/>
        </a:p>
      </dgm:t>
    </dgm:pt>
    <dgm:pt modelId="{0F2E0837-1BFC-4F30-8A60-3D5C4A059AF4}" type="sibTrans" cxnId="{8529755A-F3D9-4299-BABF-0534CB649667}">
      <dgm:prSet/>
      <dgm:spPr/>
      <dgm:t>
        <a:bodyPr/>
        <a:lstStyle/>
        <a:p>
          <a:endParaRPr lang="en-US"/>
        </a:p>
      </dgm:t>
    </dgm:pt>
    <dgm:pt modelId="{EAEED829-A29F-4494-8613-576C76234437}">
      <dgm:prSet/>
      <dgm:spPr/>
      <dgm:t>
        <a:bodyPr/>
        <a:lstStyle/>
        <a:p>
          <a:r>
            <a:rPr lang="en-US"/>
            <a:t>Sara Parvis: Formation</a:t>
          </a:r>
        </a:p>
      </dgm:t>
    </dgm:pt>
    <dgm:pt modelId="{6CF3DDFA-D2A1-4CBF-AB13-D9ED8C23696C}" type="parTrans" cxnId="{50EE3247-C652-4DBB-964B-D371522C6AED}">
      <dgm:prSet/>
      <dgm:spPr/>
      <dgm:t>
        <a:bodyPr/>
        <a:lstStyle/>
        <a:p>
          <a:endParaRPr lang="en-US"/>
        </a:p>
      </dgm:t>
    </dgm:pt>
    <dgm:pt modelId="{332512C7-3EE0-4B5B-AAB4-C294F70DD48E}" type="sibTrans" cxnId="{50EE3247-C652-4DBB-964B-D371522C6AED}">
      <dgm:prSet/>
      <dgm:spPr/>
      <dgm:t>
        <a:bodyPr/>
        <a:lstStyle/>
        <a:p>
          <a:endParaRPr lang="en-US"/>
        </a:p>
      </dgm:t>
    </dgm:pt>
    <dgm:pt modelId="{535DB9D5-45A5-476F-959E-D1269B91B133}">
      <dgm:prSet/>
      <dgm:spPr/>
      <dgm:t>
        <a:bodyPr/>
        <a:lstStyle/>
        <a:p>
          <a:r>
            <a:rPr lang="en-US"/>
            <a:t>Catherine Wallis-Hughes: Events</a:t>
          </a:r>
        </a:p>
      </dgm:t>
    </dgm:pt>
    <dgm:pt modelId="{590AB022-917E-42D3-82CE-737CA00184DE}" type="parTrans" cxnId="{1C5AD823-19F4-4E8F-9F4E-22ED1405E280}">
      <dgm:prSet/>
      <dgm:spPr/>
      <dgm:t>
        <a:bodyPr/>
        <a:lstStyle/>
        <a:p>
          <a:endParaRPr lang="en-US"/>
        </a:p>
      </dgm:t>
    </dgm:pt>
    <dgm:pt modelId="{9686F0F9-1D1F-40C3-A0D8-38A7C5E913FE}" type="sibTrans" cxnId="{1C5AD823-19F4-4E8F-9F4E-22ED1405E280}">
      <dgm:prSet/>
      <dgm:spPr/>
      <dgm:t>
        <a:bodyPr/>
        <a:lstStyle/>
        <a:p>
          <a:endParaRPr lang="en-US"/>
        </a:p>
      </dgm:t>
    </dgm:pt>
    <dgm:pt modelId="{3E893A60-AC20-46C8-803A-FFEF79D8265C}">
      <dgm:prSet/>
      <dgm:spPr/>
      <dgm:t>
        <a:bodyPr/>
        <a:lstStyle/>
        <a:p>
          <a:r>
            <a:rPr lang="en-US"/>
            <a:t>Fr. John Farrell OP: Provincial Promoter</a:t>
          </a:r>
        </a:p>
      </dgm:t>
    </dgm:pt>
    <dgm:pt modelId="{B68C9830-2B25-48EA-8560-27298C810FF6}" type="parTrans" cxnId="{ED4C7857-C441-4193-A425-00A5BC3B9D29}">
      <dgm:prSet/>
      <dgm:spPr/>
      <dgm:t>
        <a:bodyPr/>
        <a:lstStyle/>
        <a:p>
          <a:endParaRPr lang="en-US"/>
        </a:p>
      </dgm:t>
    </dgm:pt>
    <dgm:pt modelId="{90C6321A-1FE2-4CBC-9A1B-38E7118AC21C}" type="sibTrans" cxnId="{ED4C7857-C441-4193-A425-00A5BC3B9D29}">
      <dgm:prSet/>
      <dgm:spPr/>
      <dgm:t>
        <a:bodyPr/>
        <a:lstStyle/>
        <a:p>
          <a:endParaRPr lang="en-US"/>
        </a:p>
      </dgm:t>
    </dgm:pt>
    <dgm:pt modelId="{E592AEC5-28DB-4CA6-B8B7-ED8FEC5CBFB4}">
      <dgm:prSet/>
      <dgm:spPr/>
      <dgm:t>
        <a:bodyPr/>
        <a:lstStyle/>
        <a:p>
          <a:r>
            <a:rPr lang="en-US" dirty="0"/>
            <a:t>Sr. Rose Rolling OP: representing the sisters</a:t>
          </a:r>
        </a:p>
      </dgm:t>
    </dgm:pt>
    <dgm:pt modelId="{C8EC6CAF-DAF2-4EA3-923F-4F912C4046A3}" type="parTrans" cxnId="{0FB02466-EDC0-4C7D-A0F6-F8129BF75EAF}">
      <dgm:prSet/>
      <dgm:spPr/>
      <dgm:t>
        <a:bodyPr/>
        <a:lstStyle/>
        <a:p>
          <a:endParaRPr lang="en-US"/>
        </a:p>
      </dgm:t>
    </dgm:pt>
    <dgm:pt modelId="{0A518C8D-7D40-453C-931A-9FCB57FC48A3}" type="sibTrans" cxnId="{0FB02466-EDC0-4C7D-A0F6-F8129BF75EAF}">
      <dgm:prSet/>
      <dgm:spPr/>
      <dgm:t>
        <a:bodyPr/>
        <a:lstStyle/>
        <a:p>
          <a:endParaRPr lang="en-US"/>
        </a:p>
      </dgm:t>
    </dgm:pt>
    <dgm:pt modelId="{63637A44-1488-4272-8B8B-B536DA6B1A5F}" type="pres">
      <dgm:prSet presAssocID="{8E2DE187-3CDE-409D-813A-806156F78C31}" presName="vert0" presStyleCnt="0">
        <dgm:presLayoutVars>
          <dgm:dir/>
          <dgm:animOne val="branch"/>
          <dgm:animLvl val="lvl"/>
        </dgm:presLayoutVars>
      </dgm:prSet>
      <dgm:spPr/>
    </dgm:pt>
    <dgm:pt modelId="{43A1FC6C-3444-4726-81A7-7ED98EF05BA3}" type="pres">
      <dgm:prSet presAssocID="{D0CF36B5-D37A-4B7B-A849-82A2BB39F5B5}" presName="thickLine" presStyleLbl="alignNode1" presStyleIdx="0" presStyleCnt="10"/>
      <dgm:spPr/>
    </dgm:pt>
    <dgm:pt modelId="{587DC861-B64B-4A63-ADC2-EF2D8FAD2A08}" type="pres">
      <dgm:prSet presAssocID="{D0CF36B5-D37A-4B7B-A849-82A2BB39F5B5}" presName="horz1" presStyleCnt="0"/>
      <dgm:spPr/>
    </dgm:pt>
    <dgm:pt modelId="{C20BBC97-15E0-43EB-87FC-4AA1A5367955}" type="pres">
      <dgm:prSet presAssocID="{D0CF36B5-D37A-4B7B-A849-82A2BB39F5B5}" presName="tx1" presStyleLbl="revTx" presStyleIdx="0" presStyleCnt="10"/>
      <dgm:spPr/>
    </dgm:pt>
    <dgm:pt modelId="{DC507A44-08D4-49B0-8A99-1959E2C82CFE}" type="pres">
      <dgm:prSet presAssocID="{D0CF36B5-D37A-4B7B-A849-82A2BB39F5B5}" presName="vert1" presStyleCnt="0"/>
      <dgm:spPr/>
    </dgm:pt>
    <dgm:pt modelId="{799D58A4-3767-453D-92C9-AE0D65956CCC}" type="pres">
      <dgm:prSet presAssocID="{7933995B-8940-44E9-8D47-4C5BACA7B872}" presName="thickLine" presStyleLbl="alignNode1" presStyleIdx="1" presStyleCnt="10"/>
      <dgm:spPr/>
    </dgm:pt>
    <dgm:pt modelId="{E0F2DCE8-E42B-4E38-BF5B-D9DDE4543BFD}" type="pres">
      <dgm:prSet presAssocID="{7933995B-8940-44E9-8D47-4C5BACA7B872}" presName="horz1" presStyleCnt="0"/>
      <dgm:spPr/>
    </dgm:pt>
    <dgm:pt modelId="{F63DE28D-5304-4794-937F-F5C7CAEF97DB}" type="pres">
      <dgm:prSet presAssocID="{7933995B-8940-44E9-8D47-4C5BACA7B872}" presName="tx1" presStyleLbl="revTx" presStyleIdx="1" presStyleCnt="10"/>
      <dgm:spPr/>
    </dgm:pt>
    <dgm:pt modelId="{F0880A89-6702-4D68-9F4F-2EDA23499643}" type="pres">
      <dgm:prSet presAssocID="{7933995B-8940-44E9-8D47-4C5BACA7B872}" presName="vert1" presStyleCnt="0"/>
      <dgm:spPr/>
    </dgm:pt>
    <dgm:pt modelId="{2674C9DF-D8DF-4B04-B8B1-11C210D69B77}" type="pres">
      <dgm:prSet presAssocID="{7B5FBF40-0B43-4E61-BF54-DDBD9E5DB2BD}" presName="thickLine" presStyleLbl="alignNode1" presStyleIdx="2" presStyleCnt="10"/>
      <dgm:spPr/>
    </dgm:pt>
    <dgm:pt modelId="{F13A988F-A481-4338-9F22-D50D1EA78085}" type="pres">
      <dgm:prSet presAssocID="{7B5FBF40-0B43-4E61-BF54-DDBD9E5DB2BD}" presName="horz1" presStyleCnt="0"/>
      <dgm:spPr/>
    </dgm:pt>
    <dgm:pt modelId="{4C16D5C6-2B71-4730-8B3D-D8A6EA67191B}" type="pres">
      <dgm:prSet presAssocID="{7B5FBF40-0B43-4E61-BF54-DDBD9E5DB2BD}" presName="tx1" presStyleLbl="revTx" presStyleIdx="2" presStyleCnt="10"/>
      <dgm:spPr/>
    </dgm:pt>
    <dgm:pt modelId="{90FEA8CC-3B71-4AED-B218-EC27D7B7E764}" type="pres">
      <dgm:prSet presAssocID="{7B5FBF40-0B43-4E61-BF54-DDBD9E5DB2BD}" presName="vert1" presStyleCnt="0"/>
      <dgm:spPr/>
    </dgm:pt>
    <dgm:pt modelId="{9EED4BD0-92FF-4657-BBD6-209F10A3B3BF}" type="pres">
      <dgm:prSet presAssocID="{BB2B052B-44CD-48DD-AFF9-7F9EE7782C04}" presName="thickLine" presStyleLbl="alignNode1" presStyleIdx="3" presStyleCnt="10"/>
      <dgm:spPr/>
    </dgm:pt>
    <dgm:pt modelId="{2EF4180C-BB77-4C9B-9796-6FD96D5CFE47}" type="pres">
      <dgm:prSet presAssocID="{BB2B052B-44CD-48DD-AFF9-7F9EE7782C04}" presName="horz1" presStyleCnt="0"/>
      <dgm:spPr/>
    </dgm:pt>
    <dgm:pt modelId="{D3120E6C-42F1-49EA-8095-B8B77A136F12}" type="pres">
      <dgm:prSet presAssocID="{BB2B052B-44CD-48DD-AFF9-7F9EE7782C04}" presName="tx1" presStyleLbl="revTx" presStyleIdx="3" presStyleCnt="10"/>
      <dgm:spPr/>
    </dgm:pt>
    <dgm:pt modelId="{E59B3261-C559-48DD-AB31-7E79478B1D6B}" type="pres">
      <dgm:prSet presAssocID="{BB2B052B-44CD-48DD-AFF9-7F9EE7782C04}" presName="vert1" presStyleCnt="0"/>
      <dgm:spPr/>
    </dgm:pt>
    <dgm:pt modelId="{4941880C-F16D-4228-BB3E-51342F679E02}" type="pres">
      <dgm:prSet presAssocID="{5AD89F4E-FBBA-4108-BBE0-EFA8C838FB72}" presName="thickLine" presStyleLbl="alignNode1" presStyleIdx="4" presStyleCnt="10"/>
      <dgm:spPr/>
    </dgm:pt>
    <dgm:pt modelId="{B723DA3D-58FF-408B-9555-392DC7CEA442}" type="pres">
      <dgm:prSet presAssocID="{5AD89F4E-FBBA-4108-BBE0-EFA8C838FB72}" presName="horz1" presStyleCnt="0"/>
      <dgm:spPr/>
    </dgm:pt>
    <dgm:pt modelId="{4DC60F42-29BD-48EB-AB97-7E5A149777A0}" type="pres">
      <dgm:prSet presAssocID="{5AD89F4E-FBBA-4108-BBE0-EFA8C838FB72}" presName="tx1" presStyleLbl="revTx" presStyleIdx="4" presStyleCnt="10"/>
      <dgm:spPr/>
    </dgm:pt>
    <dgm:pt modelId="{D30DAB64-289D-429D-B318-B25CFBAE9A97}" type="pres">
      <dgm:prSet presAssocID="{5AD89F4E-FBBA-4108-BBE0-EFA8C838FB72}" presName="vert1" presStyleCnt="0"/>
      <dgm:spPr/>
    </dgm:pt>
    <dgm:pt modelId="{36277086-3941-4DCF-8184-09F766177190}" type="pres">
      <dgm:prSet presAssocID="{FE88E578-8115-4EDE-94C0-8FD2F5DA4804}" presName="thickLine" presStyleLbl="alignNode1" presStyleIdx="5" presStyleCnt="10"/>
      <dgm:spPr/>
    </dgm:pt>
    <dgm:pt modelId="{BD02B255-696E-4B26-8E8F-5C1B8C5C55F1}" type="pres">
      <dgm:prSet presAssocID="{FE88E578-8115-4EDE-94C0-8FD2F5DA4804}" presName="horz1" presStyleCnt="0"/>
      <dgm:spPr/>
    </dgm:pt>
    <dgm:pt modelId="{708C398D-1A71-49F5-98E4-2C5A89C1282E}" type="pres">
      <dgm:prSet presAssocID="{FE88E578-8115-4EDE-94C0-8FD2F5DA4804}" presName="tx1" presStyleLbl="revTx" presStyleIdx="5" presStyleCnt="10"/>
      <dgm:spPr/>
    </dgm:pt>
    <dgm:pt modelId="{5B0CBE2A-4545-4EF5-921B-61870C05809F}" type="pres">
      <dgm:prSet presAssocID="{FE88E578-8115-4EDE-94C0-8FD2F5DA4804}" presName="vert1" presStyleCnt="0"/>
      <dgm:spPr/>
    </dgm:pt>
    <dgm:pt modelId="{13737064-9D94-48D4-840F-8C62BB6BE17B}" type="pres">
      <dgm:prSet presAssocID="{EAEED829-A29F-4494-8613-576C76234437}" presName="thickLine" presStyleLbl="alignNode1" presStyleIdx="6" presStyleCnt="10"/>
      <dgm:spPr/>
    </dgm:pt>
    <dgm:pt modelId="{7B500E93-6AE4-42CB-B412-AC2BDFDF4C57}" type="pres">
      <dgm:prSet presAssocID="{EAEED829-A29F-4494-8613-576C76234437}" presName="horz1" presStyleCnt="0"/>
      <dgm:spPr/>
    </dgm:pt>
    <dgm:pt modelId="{3A7D76E3-3E91-4953-993E-D383BFA5208B}" type="pres">
      <dgm:prSet presAssocID="{EAEED829-A29F-4494-8613-576C76234437}" presName="tx1" presStyleLbl="revTx" presStyleIdx="6" presStyleCnt="10"/>
      <dgm:spPr/>
    </dgm:pt>
    <dgm:pt modelId="{B1EB1770-3F65-4AE7-B333-FB23CF77F89F}" type="pres">
      <dgm:prSet presAssocID="{EAEED829-A29F-4494-8613-576C76234437}" presName="vert1" presStyleCnt="0"/>
      <dgm:spPr/>
    </dgm:pt>
    <dgm:pt modelId="{2CC93EDE-2897-4880-89AE-2616D5B201C0}" type="pres">
      <dgm:prSet presAssocID="{535DB9D5-45A5-476F-959E-D1269B91B133}" presName="thickLine" presStyleLbl="alignNode1" presStyleIdx="7" presStyleCnt="10"/>
      <dgm:spPr/>
    </dgm:pt>
    <dgm:pt modelId="{5C7899F1-698E-4796-9408-B7917B8619B3}" type="pres">
      <dgm:prSet presAssocID="{535DB9D5-45A5-476F-959E-D1269B91B133}" presName="horz1" presStyleCnt="0"/>
      <dgm:spPr/>
    </dgm:pt>
    <dgm:pt modelId="{E98CF1F2-2FF7-4761-8C01-B14640DE6D5A}" type="pres">
      <dgm:prSet presAssocID="{535DB9D5-45A5-476F-959E-D1269B91B133}" presName="tx1" presStyleLbl="revTx" presStyleIdx="7" presStyleCnt="10"/>
      <dgm:spPr/>
    </dgm:pt>
    <dgm:pt modelId="{8BA6F4CE-F0D3-465A-A73B-A7295AE97DB6}" type="pres">
      <dgm:prSet presAssocID="{535DB9D5-45A5-476F-959E-D1269B91B133}" presName="vert1" presStyleCnt="0"/>
      <dgm:spPr/>
    </dgm:pt>
    <dgm:pt modelId="{D75C50DB-81FF-4105-9CE7-B30FDEE7F1A2}" type="pres">
      <dgm:prSet presAssocID="{3E893A60-AC20-46C8-803A-FFEF79D8265C}" presName="thickLine" presStyleLbl="alignNode1" presStyleIdx="8" presStyleCnt="10"/>
      <dgm:spPr/>
    </dgm:pt>
    <dgm:pt modelId="{0ED434F8-B11E-4E7E-BA84-31CC646FBCDC}" type="pres">
      <dgm:prSet presAssocID="{3E893A60-AC20-46C8-803A-FFEF79D8265C}" presName="horz1" presStyleCnt="0"/>
      <dgm:spPr/>
    </dgm:pt>
    <dgm:pt modelId="{C339B719-CBD1-4777-843B-CD257516F91F}" type="pres">
      <dgm:prSet presAssocID="{3E893A60-AC20-46C8-803A-FFEF79D8265C}" presName="tx1" presStyleLbl="revTx" presStyleIdx="8" presStyleCnt="10"/>
      <dgm:spPr/>
    </dgm:pt>
    <dgm:pt modelId="{533AC251-05E7-47FE-8BF3-FCD22553C6B0}" type="pres">
      <dgm:prSet presAssocID="{3E893A60-AC20-46C8-803A-FFEF79D8265C}" presName="vert1" presStyleCnt="0"/>
      <dgm:spPr/>
    </dgm:pt>
    <dgm:pt modelId="{CA577C64-A9B5-45E1-A105-856AADD1CB56}" type="pres">
      <dgm:prSet presAssocID="{E592AEC5-28DB-4CA6-B8B7-ED8FEC5CBFB4}" presName="thickLine" presStyleLbl="alignNode1" presStyleIdx="9" presStyleCnt="10"/>
      <dgm:spPr/>
    </dgm:pt>
    <dgm:pt modelId="{0AE2A51A-9E3D-49F8-9FCB-87BC7103120C}" type="pres">
      <dgm:prSet presAssocID="{E592AEC5-28DB-4CA6-B8B7-ED8FEC5CBFB4}" presName="horz1" presStyleCnt="0"/>
      <dgm:spPr/>
    </dgm:pt>
    <dgm:pt modelId="{98F5B6BA-A7A8-402B-A4C2-ACF8BB9DAD26}" type="pres">
      <dgm:prSet presAssocID="{E592AEC5-28DB-4CA6-B8B7-ED8FEC5CBFB4}" presName="tx1" presStyleLbl="revTx" presStyleIdx="9" presStyleCnt="10"/>
      <dgm:spPr/>
    </dgm:pt>
    <dgm:pt modelId="{7C49B01C-285A-4C4C-BF05-300ACDD5D415}" type="pres">
      <dgm:prSet presAssocID="{E592AEC5-28DB-4CA6-B8B7-ED8FEC5CBFB4}" presName="vert1" presStyleCnt="0"/>
      <dgm:spPr/>
    </dgm:pt>
  </dgm:ptLst>
  <dgm:cxnLst>
    <dgm:cxn modelId="{5FBB0107-D92B-4BF1-A79E-899007800607}" type="presOf" srcId="{D0CF36B5-D37A-4B7B-A849-82A2BB39F5B5}" destId="{C20BBC97-15E0-43EB-87FC-4AA1A5367955}" srcOrd="0" destOrd="0" presId="urn:microsoft.com/office/officeart/2008/layout/LinedList"/>
    <dgm:cxn modelId="{5B1F2D16-6B0C-4C2C-8DDD-73C103509FA1}" type="presOf" srcId="{E592AEC5-28DB-4CA6-B8B7-ED8FEC5CBFB4}" destId="{98F5B6BA-A7A8-402B-A4C2-ACF8BB9DAD26}" srcOrd="0" destOrd="0" presId="urn:microsoft.com/office/officeart/2008/layout/LinedList"/>
    <dgm:cxn modelId="{002B561C-5457-441A-91CB-DC888FAAE58B}" srcId="{8E2DE187-3CDE-409D-813A-806156F78C31}" destId="{7B5FBF40-0B43-4E61-BF54-DDBD9E5DB2BD}" srcOrd="2" destOrd="0" parTransId="{3FA28D46-ABA7-4FBB-865F-9DCD3FDBFF2A}" sibTransId="{8EDCFC6D-EB2A-40B4-B54D-3A45B472F0C4}"/>
    <dgm:cxn modelId="{1C5AD823-19F4-4E8F-9F4E-22ED1405E280}" srcId="{8E2DE187-3CDE-409D-813A-806156F78C31}" destId="{535DB9D5-45A5-476F-959E-D1269B91B133}" srcOrd="7" destOrd="0" parTransId="{590AB022-917E-42D3-82CE-737CA00184DE}" sibTransId="{9686F0F9-1D1F-40C3-A0D8-38A7C5E913FE}"/>
    <dgm:cxn modelId="{7166013B-9C8B-4BCB-9052-F3B957DB09AA}" srcId="{8E2DE187-3CDE-409D-813A-806156F78C31}" destId="{D0CF36B5-D37A-4B7B-A849-82A2BB39F5B5}" srcOrd="0" destOrd="0" parTransId="{46504C9C-C5FB-4985-8D3D-C0DE1A07BF70}" sibTransId="{8E4088B8-C530-416A-BE9C-90FBD7E7B3E5}"/>
    <dgm:cxn modelId="{0FB02466-EDC0-4C7D-A0F6-F8129BF75EAF}" srcId="{8E2DE187-3CDE-409D-813A-806156F78C31}" destId="{E592AEC5-28DB-4CA6-B8B7-ED8FEC5CBFB4}" srcOrd="9" destOrd="0" parTransId="{C8EC6CAF-DAF2-4EA3-923F-4F912C4046A3}" sibTransId="{0A518C8D-7D40-453C-931A-9FCB57FC48A3}"/>
    <dgm:cxn modelId="{DD8D6246-5F80-4D6E-A805-234416F62D24}" srcId="{8E2DE187-3CDE-409D-813A-806156F78C31}" destId="{7933995B-8940-44E9-8D47-4C5BACA7B872}" srcOrd="1" destOrd="0" parTransId="{A5C7AE86-49A8-406D-B012-1182C943BAB6}" sibTransId="{AF4BC63A-7EEF-4313-85AA-91DF93A93A35}"/>
    <dgm:cxn modelId="{50EE3247-C652-4DBB-964B-D371522C6AED}" srcId="{8E2DE187-3CDE-409D-813A-806156F78C31}" destId="{EAEED829-A29F-4494-8613-576C76234437}" srcOrd="6" destOrd="0" parTransId="{6CF3DDFA-D2A1-4CBF-AB13-D9ED8C23696C}" sibTransId="{332512C7-3EE0-4B5B-AAB4-C294F70DD48E}"/>
    <dgm:cxn modelId="{18AFDB53-A13F-4F4A-9F62-55F71E86A6F8}" srcId="{8E2DE187-3CDE-409D-813A-806156F78C31}" destId="{BB2B052B-44CD-48DD-AFF9-7F9EE7782C04}" srcOrd="3" destOrd="0" parTransId="{20BC576B-4474-48E7-91EE-0B76E83CC348}" sibTransId="{EE7E2069-5E3F-455E-9A98-F84CF9405223}"/>
    <dgm:cxn modelId="{ED4C7857-C441-4193-A425-00A5BC3B9D29}" srcId="{8E2DE187-3CDE-409D-813A-806156F78C31}" destId="{3E893A60-AC20-46C8-803A-FFEF79D8265C}" srcOrd="8" destOrd="0" parTransId="{B68C9830-2B25-48EA-8560-27298C810FF6}" sibTransId="{90C6321A-1FE2-4CBC-9A1B-38E7118AC21C}"/>
    <dgm:cxn modelId="{8529755A-F3D9-4299-BABF-0534CB649667}" srcId="{8E2DE187-3CDE-409D-813A-806156F78C31}" destId="{FE88E578-8115-4EDE-94C0-8FD2F5DA4804}" srcOrd="5" destOrd="0" parTransId="{E04332BD-0270-4A74-BC0E-CF09CB68D726}" sibTransId="{0F2E0837-1BFC-4F30-8A60-3D5C4A059AF4}"/>
    <dgm:cxn modelId="{BEE30A83-6BFD-4B89-8375-4D20D076D80D}" type="presOf" srcId="{FE88E578-8115-4EDE-94C0-8FD2F5DA4804}" destId="{708C398D-1A71-49F5-98E4-2C5A89C1282E}" srcOrd="0" destOrd="0" presId="urn:microsoft.com/office/officeart/2008/layout/LinedList"/>
    <dgm:cxn modelId="{305A349D-E8D3-4BBF-AF6C-9676E7A98BBB}" type="presOf" srcId="{BB2B052B-44CD-48DD-AFF9-7F9EE7782C04}" destId="{D3120E6C-42F1-49EA-8095-B8B77A136F12}" srcOrd="0" destOrd="0" presId="urn:microsoft.com/office/officeart/2008/layout/LinedList"/>
    <dgm:cxn modelId="{606C91A2-6CED-4D76-8140-4E9E90B20832}" type="presOf" srcId="{7933995B-8940-44E9-8D47-4C5BACA7B872}" destId="{F63DE28D-5304-4794-937F-F5C7CAEF97DB}" srcOrd="0" destOrd="0" presId="urn:microsoft.com/office/officeart/2008/layout/LinedList"/>
    <dgm:cxn modelId="{FDBC62A8-9004-4618-9085-B675A0DBBFE5}" type="presOf" srcId="{7B5FBF40-0B43-4E61-BF54-DDBD9E5DB2BD}" destId="{4C16D5C6-2B71-4730-8B3D-D8A6EA67191B}" srcOrd="0" destOrd="0" presId="urn:microsoft.com/office/officeart/2008/layout/LinedList"/>
    <dgm:cxn modelId="{23D847A8-A46A-479A-8628-FC42E3380CF6}" type="presOf" srcId="{8E2DE187-3CDE-409D-813A-806156F78C31}" destId="{63637A44-1488-4272-8B8B-B536DA6B1A5F}" srcOrd="0" destOrd="0" presId="urn:microsoft.com/office/officeart/2008/layout/LinedList"/>
    <dgm:cxn modelId="{482F8AAD-DBE8-47F1-9A45-C1896DE28412}" type="presOf" srcId="{3E893A60-AC20-46C8-803A-FFEF79D8265C}" destId="{C339B719-CBD1-4777-843B-CD257516F91F}" srcOrd="0" destOrd="0" presId="urn:microsoft.com/office/officeart/2008/layout/LinedList"/>
    <dgm:cxn modelId="{67CF41DB-ADA0-47E7-A32B-CBFAF8B9995F}" srcId="{8E2DE187-3CDE-409D-813A-806156F78C31}" destId="{5AD89F4E-FBBA-4108-BBE0-EFA8C838FB72}" srcOrd="4" destOrd="0" parTransId="{D392827F-3792-4BB9-B8D5-39462EFE542F}" sibTransId="{2795CE7C-7293-4FBC-BC16-82E31E2F5F3B}"/>
    <dgm:cxn modelId="{3C056AE6-F991-4519-B213-33BA585151F4}" type="presOf" srcId="{535DB9D5-45A5-476F-959E-D1269B91B133}" destId="{E98CF1F2-2FF7-4761-8C01-B14640DE6D5A}" srcOrd="0" destOrd="0" presId="urn:microsoft.com/office/officeart/2008/layout/LinedList"/>
    <dgm:cxn modelId="{6AEEA8F1-77BD-4084-9D3A-B8C41ACBD757}" type="presOf" srcId="{EAEED829-A29F-4494-8613-576C76234437}" destId="{3A7D76E3-3E91-4953-993E-D383BFA5208B}" srcOrd="0" destOrd="0" presId="urn:microsoft.com/office/officeart/2008/layout/LinedList"/>
    <dgm:cxn modelId="{1D3B0CFA-0253-46AB-9F29-54A82E80B909}" type="presOf" srcId="{5AD89F4E-FBBA-4108-BBE0-EFA8C838FB72}" destId="{4DC60F42-29BD-48EB-AB97-7E5A149777A0}" srcOrd="0" destOrd="0" presId="urn:microsoft.com/office/officeart/2008/layout/LinedList"/>
    <dgm:cxn modelId="{B64DEF4E-EB4F-4ADF-92F4-A88ACB5DD191}" type="presParOf" srcId="{63637A44-1488-4272-8B8B-B536DA6B1A5F}" destId="{43A1FC6C-3444-4726-81A7-7ED98EF05BA3}" srcOrd="0" destOrd="0" presId="urn:microsoft.com/office/officeart/2008/layout/LinedList"/>
    <dgm:cxn modelId="{C9301B07-9D33-4E6E-951C-FC08EDDB9D6D}" type="presParOf" srcId="{63637A44-1488-4272-8B8B-B536DA6B1A5F}" destId="{587DC861-B64B-4A63-ADC2-EF2D8FAD2A08}" srcOrd="1" destOrd="0" presId="urn:microsoft.com/office/officeart/2008/layout/LinedList"/>
    <dgm:cxn modelId="{0B17E844-2C15-4F26-8A53-7ABFD7099803}" type="presParOf" srcId="{587DC861-B64B-4A63-ADC2-EF2D8FAD2A08}" destId="{C20BBC97-15E0-43EB-87FC-4AA1A5367955}" srcOrd="0" destOrd="0" presId="urn:microsoft.com/office/officeart/2008/layout/LinedList"/>
    <dgm:cxn modelId="{AABCDC2F-0619-496F-BE89-BE7DD482C8FF}" type="presParOf" srcId="{587DC861-B64B-4A63-ADC2-EF2D8FAD2A08}" destId="{DC507A44-08D4-49B0-8A99-1959E2C82CFE}" srcOrd="1" destOrd="0" presId="urn:microsoft.com/office/officeart/2008/layout/LinedList"/>
    <dgm:cxn modelId="{10E9E7FC-C909-4918-A829-D2AC90449014}" type="presParOf" srcId="{63637A44-1488-4272-8B8B-B536DA6B1A5F}" destId="{799D58A4-3767-453D-92C9-AE0D65956CCC}" srcOrd="2" destOrd="0" presId="urn:microsoft.com/office/officeart/2008/layout/LinedList"/>
    <dgm:cxn modelId="{0E9C4E3E-3696-47FE-987D-2D9507F05B50}" type="presParOf" srcId="{63637A44-1488-4272-8B8B-B536DA6B1A5F}" destId="{E0F2DCE8-E42B-4E38-BF5B-D9DDE4543BFD}" srcOrd="3" destOrd="0" presId="urn:microsoft.com/office/officeart/2008/layout/LinedList"/>
    <dgm:cxn modelId="{5E8BCF92-0585-473C-AD95-3ED92D7BA722}" type="presParOf" srcId="{E0F2DCE8-E42B-4E38-BF5B-D9DDE4543BFD}" destId="{F63DE28D-5304-4794-937F-F5C7CAEF97DB}" srcOrd="0" destOrd="0" presId="urn:microsoft.com/office/officeart/2008/layout/LinedList"/>
    <dgm:cxn modelId="{A4937034-CD19-4E1C-A0D9-ACCA0F04BC7B}" type="presParOf" srcId="{E0F2DCE8-E42B-4E38-BF5B-D9DDE4543BFD}" destId="{F0880A89-6702-4D68-9F4F-2EDA23499643}" srcOrd="1" destOrd="0" presId="urn:microsoft.com/office/officeart/2008/layout/LinedList"/>
    <dgm:cxn modelId="{1CEB9F38-6F90-41A3-BE78-65FDB6A0035F}" type="presParOf" srcId="{63637A44-1488-4272-8B8B-B536DA6B1A5F}" destId="{2674C9DF-D8DF-4B04-B8B1-11C210D69B77}" srcOrd="4" destOrd="0" presId="urn:microsoft.com/office/officeart/2008/layout/LinedList"/>
    <dgm:cxn modelId="{667B3323-7162-4463-97E1-535A1B62A3F1}" type="presParOf" srcId="{63637A44-1488-4272-8B8B-B536DA6B1A5F}" destId="{F13A988F-A481-4338-9F22-D50D1EA78085}" srcOrd="5" destOrd="0" presId="urn:microsoft.com/office/officeart/2008/layout/LinedList"/>
    <dgm:cxn modelId="{5D93798E-1D0C-4DB7-8270-12F9814AA99A}" type="presParOf" srcId="{F13A988F-A481-4338-9F22-D50D1EA78085}" destId="{4C16D5C6-2B71-4730-8B3D-D8A6EA67191B}" srcOrd="0" destOrd="0" presId="urn:microsoft.com/office/officeart/2008/layout/LinedList"/>
    <dgm:cxn modelId="{51C61E47-807D-46DC-BCA8-80494DD2B20A}" type="presParOf" srcId="{F13A988F-A481-4338-9F22-D50D1EA78085}" destId="{90FEA8CC-3B71-4AED-B218-EC27D7B7E764}" srcOrd="1" destOrd="0" presId="urn:microsoft.com/office/officeart/2008/layout/LinedList"/>
    <dgm:cxn modelId="{4E85156B-E82A-45C8-BE04-C430B0A6F003}" type="presParOf" srcId="{63637A44-1488-4272-8B8B-B536DA6B1A5F}" destId="{9EED4BD0-92FF-4657-BBD6-209F10A3B3BF}" srcOrd="6" destOrd="0" presId="urn:microsoft.com/office/officeart/2008/layout/LinedList"/>
    <dgm:cxn modelId="{69492948-5154-469A-9F4D-27606D5FE1BC}" type="presParOf" srcId="{63637A44-1488-4272-8B8B-B536DA6B1A5F}" destId="{2EF4180C-BB77-4C9B-9796-6FD96D5CFE47}" srcOrd="7" destOrd="0" presId="urn:microsoft.com/office/officeart/2008/layout/LinedList"/>
    <dgm:cxn modelId="{6EC1B1C8-48CB-4E5B-9E34-5125E8A15C81}" type="presParOf" srcId="{2EF4180C-BB77-4C9B-9796-6FD96D5CFE47}" destId="{D3120E6C-42F1-49EA-8095-B8B77A136F12}" srcOrd="0" destOrd="0" presId="urn:microsoft.com/office/officeart/2008/layout/LinedList"/>
    <dgm:cxn modelId="{3F454769-D50F-469C-AB28-6334419B0594}" type="presParOf" srcId="{2EF4180C-BB77-4C9B-9796-6FD96D5CFE47}" destId="{E59B3261-C559-48DD-AB31-7E79478B1D6B}" srcOrd="1" destOrd="0" presId="urn:microsoft.com/office/officeart/2008/layout/LinedList"/>
    <dgm:cxn modelId="{6B6E09B3-47BC-4AA0-B8A1-7746B5DCA6FA}" type="presParOf" srcId="{63637A44-1488-4272-8B8B-B536DA6B1A5F}" destId="{4941880C-F16D-4228-BB3E-51342F679E02}" srcOrd="8" destOrd="0" presId="urn:microsoft.com/office/officeart/2008/layout/LinedList"/>
    <dgm:cxn modelId="{5B4479CA-2958-46A0-9A80-D346F4349982}" type="presParOf" srcId="{63637A44-1488-4272-8B8B-B536DA6B1A5F}" destId="{B723DA3D-58FF-408B-9555-392DC7CEA442}" srcOrd="9" destOrd="0" presId="urn:microsoft.com/office/officeart/2008/layout/LinedList"/>
    <dgm:cxn modelId="{A82FC203-7814-4CA3-B703-E2DDB3A919FA}" type="presParOf" srcId="{B723DA3D-58FF-408B-9555-392DC7CEA442}" destId="{4DC60F42-29BD-48EB-AB97-7E5A149777A0}" srcOrd="0" destOrd="0" presId="urn:microsoft.com/office/officeart/2008/layout/LinedList"/>
    <dgm:cxn modelId="{2CA339E7-50AE-4295-9976-8B5B0FF90657}" type="presParOf" srcId="{B723DA3D-58FF-408B-9555-392DC7CEA442}" destId="{D30DAB64-289D-429D-B318-B25CFBAE9A97}" srcOrd="1" destOrd="0" presId="urn:microsoft.com/office/officeart/2008/layout/LinedList"/>
    <dgm:cxn modelId="{C060BCF9-CDF4-4450-B228-470861587554}" type="presParOf" srcId="{63637A44-1488-4272-8B8B-B536DA6B1A5F}" destId="{36277086-3941-4DCF-8184-09F766177190}" srcOrd="10" destOrd="0" presId="urn:microsoft.com/office/officeart/2008/layout/LinedList"/>
    <dgm:cxn modelId="{DE9CEC69-3CED-480E-B7BE-50550531DA72}" type="presParOf" srcId="{63637A44-1488-4272-8B8B-B536DA6B1A5F}" destId="{BD02B255-696E-4B26-8E8F-5C1B8C5C55F1}" srcOrd="11" destOrd="0" presId="urn:microsoft.com/office/officeart/2008/layout/LinedList"/>
    <dgm:cxn modelId="{6D35B071-0A0B-4671-BE2E-DD608CB7B7B8}" type="presParOf" srcId="{BD02B255-696E-4B26-8E8F-5C1B8C5C55F1}" destId="{708C398D-1A71-49F5-98E4-2C5A89C1282E}" srcOrd="0" destOrd="0" presId="urn:microsoft.com/office/officeart/2008/layout/LinedList"/>
    <dgm:cxn modelId="{A5E64670-EE66-47AA-B9E6-844B49C1BBC6}" type="presParOf" srcId="{BD02B255-696E-4B26-8E8F-5C1B8C5C55F1}" destId="{5B0CBE2A-4545-4EF5-921B-61870C05809F}" srcOrd="1" destOrd="0" presId="urn:microsoft.com/office/officeart/2008/layout/LinedList"/>
    <dgm:cxn modelId="{CD330022-25CC-4087-AB71-6C709D9D2CB4}" type="presParOf" srcId="{63637A44-1488-4272-8B8B-B536DA6B1A5F}" destId="{13737064-9D94-48D4-840F-8C62BB6BE17B}" srcOrd="12" destOrd="0" presId="urn:microsoft.com/office/officeart/2008/layout/LinedList"/>
    <dgm:cxn modelId="{7FC473C7-81FF-4A83-A12A-7C73FD0B0EDC}" type="presParOf" srcId="{63637A44-1488-4272-8B8B-B536DA6B1A5F}" destId="{7B500E93-6AE4-42CB-B412-AC2BDFDF4C57}" srcOrd="13" destOrd="0" presId="urn:microsoft.com/office/officeart/2008/layout/LinedList"/>
    <dgm:cxn modelId="{A7E6B996-F2F2-4AC1-A4BE-9DBF9FB21A4C}" type="presParOf" srcId="{7B500E93-6AE4-42CB-B412-AC2BDFDF4C57}" destId="{3A7D76E3-3E91-4953-993E-D383BFA5208B}" srcOrd="0" destOrd="0" presId="urn:microsoft.com/office/officeart/2008/layout/LinedList"/>
    <dgm:cxn modelId="{319322C6-AFA2-4999-86A3-C415E1C6DCB2}" type="presParOf" srcId="{7B500E93-6AE4-42CB-B412-AC2BDFDF4C57}" destId="{B1EB1770-3F65-4AE7-B333-FB23CF77F89F}" srcOrd="1" destOrd="0" presId="urn:microsoft.com/office/officeart/2008/layout/LinedList"/>
    <dgm:cxn modelId="{E23095CC-5BB5-49D4-9FF4-FC05EA613517}" type="presParOf" srcId="{63637A44-1488-4272-8B8B-B536DA6B1A5F}" destId="{2CC93EDE-2897-4880-89AE-2616D5B201C0}" srcOrd="14" destOrd="0" presId="urn:microsoft.com/office/officeart/2008/layout/LinedList"/>
    <dgm:cxn modelId="{38FD9E29-1C82-4F9A-8ECD-536528406DE2}" type="presParOf" srcId="{63637A44-1488-4272-8B8B-B536DA6B1A5F}" destId="{5C7899F1-698E-4796-9408-B7917B8619B3}" srcOrd="15" destOrd="0" presId="urn:microsoft.com/office/officeart/2008/layout/LinedList"/>
    <dgm:cxn modelId="{D90DC1DA-BF81-4BB3-B4AA-2509538F65BC}" type="presParOf" srcId="{5C7899F1-698E-4796-9408-B7917B8619B3}" destId="{E98CF1F2-2FF7-4761-8C01-B14640DE6D5A}" srcOrd="0" destOrd="0" presId="urn:microsoft.com/office/officeart/2008/layout/LinedList"/>
    <dgm:cxn modelId="{DD3C66D4-65ED-4977-9C67-0341CB3B4FEF}" type="presParOf" srcId="{5C7899F1-698E-4796-9408-B7917B8619B3}" destId="{8BA6F4CE-F0D3-465A-A73B-A7295AE97DB6}" srcOrd="1" destOrd="0" presId="urn:microsoft.com/office/officeart/2008/layout/LinedList"/>
    <dgm:cxn modelId="{90D0EA9A-4B61-4F57-BBE9-B4CAB1BE2BAD}" type="presParOf" srcId="{63637A44-1488-4272-8B8B-B536DA6B1A5F}" destId="{D75C50DB-81FF-4105-9CE7-B30FDEE7F1A2}" srcOrd="16" destOrd="0" presId="urn:microsoft.com/office/officeart/2008/layout/LinedList"/>
    <dgm:cxn modelId="{E3930BFF-33CD-4B87-966B-C8EF2E6B29A3}" type="presParOf" srcId="{63637A44-1488-4272-8B8B-B536DA6B1A5F}" destId="{0ED434F8-B11E-4E7E-BA84-31CC646FBCDC}" srcOrd="17" destOrd="0" presId="urn:microsoft.com/office/officeart/2008/layout/LinedList"/>
    <dgm:cxn modelId="{B8F6A395-EFAA-48AA-8AAA-B27606CE5A5F}" type="presParOf" srcId="{0ED434F8-B11E-4E7E-BA84-31CC646FBCDC}" destId="{C339B719-CBD1-4777-843B-CD257516F91F}" srcOrd="0" destOrd="0" presId="urn:microsoft.com/office/officeart/2008/layout/LinedList"/>
    <dgm:cxn modelId="{1B1DBF85-C371-4AAB-B527-172AECAEFD12}" type="presParOf" srcId="{0ED434F8-B11E-4E7E-BA84-31CC646FBCDC}" destId="{533AC251-05E7-47FE-8BF3-FCD22553C6B0}" srcOrd="1" destOrd="0" presId="urn:microsoft.com/office/officeart/2008/layout/LinedList"/>
    <dgm:cxn modelId="{73025541-66F9-4812-A43C-24631F944EEC}" type="presParOf" srcId="{63637A44-1488-4272-8B8B-B536DA6B1A5F}" destId="{CA577C64-A9B5-45E1-A105-856AADD1CB56}" srcOrd="18" destOrd="0" presId="urn:microsoft.com/office/officeart/2008/layout/LinedList"/>
    <dgm:cxn modelId="{96BD53FE-650A-4AF3-8330-65F88B72FD75}" type="presParOf" srcId="{63637A44-1488-4272-8B8B-B536DA6B1A5F}" destId="{0AE2A51A-9E3D-49F8-9FCB-87BC7103120C}" srcOrd="19" destOrd="0" presId="urn:microsoft.com/office/officeart/2008/layout/LinedList"/>
    <dgm:cxn modelId="{2C70940D-47ED-4697-B196-21B7049D8972}" type="presParOf" srcId="{0AE2A51A-9E3D-49F8-9FCB-87BC7103120C}" destId="{98F5B6BA-A7A8-402B-A4C2-ACF8BB9DAD26}" srcOrd="0" destOrd="0" presId="urn:microsoft.com/office/officeart/2008/layout/LinedList"/>
    <dgm:cxn modelId="{4F271B9E-D3F3-4F15-BAA9-F86889CA77A8}" type="presParOf" srcId="{0AE2A51A-9E3D-49F8-9FCB-87BC7103120C}" destId="{7C49B01C-285A-4C4C-BF05-300ACDD5D41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14AAAC-48C9-4F20-8B20-7378DDEE7F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D3927D-44E1-416E-9B8B-B35B0499BD69}">
      <dgm:prSet/>
      <dgm:spPr/>
      <dgm:t>
        <a:bodyPr/>
        <a:lstStyle/>
        <a:p>
          <a:r>
            <a:rPr lang="en-US" dirty="0"/>
            <a:t>Fraternities: 8</a:t>
          </a:r>
        </a:p>
      </dgm:t>
    </dgm:pt>
    <dgm:pt modelId="{95C86F8E-A081-45E7-B683-AC0301D87621}" type="parTrans" cxnId="{458B7DCB-199D-4B85-BC45-84DB2D0D0116}">
      <dgm:prSet/>
      <dgm:spPr/>
      <dgm:t>
        <a:bodyPr/>
        <a:lstStyle/>
        <a:p>
          <a:endParaRPr lang="en-US"/>
        </a:p>
      </dgm:t>
    </dgm:pt>
    <dgm:pt modelId="{D71FED1E-642E-4A2D-871D-FDFC15597D03}" type="sibTrans" cxnId="{458B7DCB-199D-4B85-BC45-84DB2D0D0116}">
      <dgm:prSet/>
      <dgm:spPr/>
      <dgm:t>
        <a:bodyPr/>
        <a:lstStyle/>
        <a:p>
          <a:endParaRPr lang="en-US"/>
        </a:p>
      </dgm:t>
    </dgm:pt>
    <dgm:pt modelId="{9F026396-16A2-4DBF-865E-D9923D2E956D}">
      <dgm:prSet/>
      <dgm:spPr>
        <a:solidFill>
          <a:srgbClr val="FFC000"/>
        </a:solidFill>
      </dgm:spPr>
      <dgm:t>
        <a:bodyPr/>
        <a:lstStyle/>
        <a:p>
          <a:r>
            <a:rPr lang="en-US"/>
            <a:t>Fraternal Groups: 3</a:t>
          </a:r>
        </a:p>
      </dgm:t>
    </dgm:pt>
    <dgm:pt modelId="{34456F7D-829F-48BD-BC86-CD65F065F464}" type="parTrans" cxnId="{0336772B-9CD2-4AE2-AA83-1142E9C2CA16}">
      <dgm:prSet/>
      <dgm:spPr/>
      <dgm:t>
        <a:bodyPr/>
        <a:lstStyle/>
        <a:p>
          <a:endParaRPr lang="en-US"/>
        </a:p>
      </dgm:t>
    </dgm:pt>
    <dgm:pt modelId="{1C0730E7-81A4-481F-BE4C-0D204AC83B61}" type="sibTrans" cxnId="{0336772B-9CD2-4AE2-AA83-1142E9C2CA16}">
      <dgm:prSet/>
      <dgm:spPr/>
      <dgm:t>
        <a:bodyPr/>
        <a:lstStyle/>
        <a:p>
          <a:endParaRPr lang="en-US"/>
        </a:p>
      </dgm:t>
    </dgm:pt>
    <dgm:pt modelId="{25FA63D2-EB58-4823-AA89-8C6947022303}">
      <dgm:prSet/>
      <dgm:spPr>
        <a:solidFill>
          <a:srgbClr val="0070C0"/>
        </a:solidFill>
      </dgm:spPr>
      <dgm:t>
        <a:bodyPr/>
        <a:lstStyle/>
        <a:p>
          <a:r>
            <a:rPr lang="en-US" dirty="0"/>
            <a:t>New groups: 2</a:t>
          </a:r>
        </a:p>
      </dgm:t>
    </dgm:pt>
    <dgm:pt modelId="{A171C18A-1E04-4877-9F4C-C03753E506D6}" type="parTrans" cxnId="{AF6B082E-9C79-4D9C-98CF-7826534D1B2E}">
      <dgm:prSet/>
      <dgm:spPr/>
      <dgm:t>
        <a:bodyPr/>
        <a:lstStyle/>
        <a:p>
          <a:endParaRPr lang="en-US"/>
        </a:p>
      </dgm:t>
    </dgm:pt>
    <dgm:pt modelId="{C9833622-FEF7-469F-ABB2-D240F5C592FE}" type="sibTrans" cxnId="{AF6B082E-9C79-4D9C-98CF-7826534D1B2E}">
      <dgm:prSet/>
      <dgm:spPr/>
      <dgm:t>
        <a:bodyPr/>
        <a:lstStyle/>
        <a:p>
          <a:endParaRPr lang="en-US"/>
        </a:p>
      </dgm:t>
    </dgm:pt>
    <dgm:pt modelId="{9878F29E-D294-4297-B5E8-34B59829F41E}" type="pres">
      <dgm:prSet presAssocID="{A714AAAC-48C9-4F20-8B20-7378DDEE7F31}" presName="linear" presStyleCnt="0">
        <dgm:presLayoutVars>
          <dgm:animLvl val="lvl"/>
          <dgm:resizeHandles val="exact"/>
        </dgm:presLayoutVars>
      </dgm:prSet>
      <dgm:spPr/>
    </dgm:pt>
    <dgm:pt modelId="{40142D01-1A65-46F6-B6A4-A0E573F2A99B}" type="pres">
      <dgm:prSet presAssocID="{1ED3927D-44E1-416E-9B8B-B35B0499BD69}" presName="parentText" presStyleLbl="node1" presStyleIdx="0" presStyleCnt="3">
        <dgm:presLayoutVars>
          <dgm:chMax val="0"/>
          <dgm:bulletEnabled val="1"/>
        </dgm:presLayoutVars>
      </dgm:prSet>
      <dgm:spPr/>
    </dgm:pt>
    <dgm:pt modelId="{BE30061D-3FA9-4386-9BD7-C37DEAC23831}" type="pres">
      <dgm:prSet presAssocID="{D71FED1E-642E-4A2D-871D-FDFC15597D03}" presName="spacer" presStyleCnt="0"/>
      <dgm:spPr/>
    </dgm:pt>
    <dgm:pt modelId="{65DBFE0A-C11E-40AC-B5BE-EC520ECAEC3D}" type="pres">
      <dgm:prSet presAssocID="{9F026396-16A2-4DBF-865E-D9923D2E956D}" presName="parentText" presStyleLbl="node1" presStyleIdx="1" presStyleCnt="3">
        <dgm:presLayoutVars>
          <dgm:chMax val="0"/>
          <dgm:bulletEnabled val="1"/>
        </dgm:presLayoutVars>
      </dgm:prSet>
      <dgm:spPr/>
    </dgm:pt>
    <dgm:pt modelId="{0A8947CE-2F02-4A61-817F-DA35C4E6E584}" type="pres">
      <dgm:prSet presAssocID="{1C0730E7-81A4-481F-BE4C-0D204AC83B61}" presName="spacer" presStyleCnt="0"/>
      <dgm:spPr/>
    </dgm:pt>
    <dgm:pt modelId="{C3FCD184-167E-4CC5-8B93-00813C5FA7F0}" type="pres">
      <dgm:prSet presAssocID="{25FA63D2-EB58-4823-AA89-8C6947022303}" presName="parentText" presStyleLbl="node1" presStyleIdx="2" presStyleCnt="3">
        <dgm:presLayoutVars>
          <dgm:chMax val="0"/>
          <dgm:bulletEnabled val="1"/>
        </dgm:presLayoutVars>
      </dgm:prSet>
      <dgm:spPr/>
    </dgm:pt>
  </dgm:ptLst>
  <dgm:cxnLst>
    <dgm:cxn modelId="{28BA3119-7931-4BF7-A653-3189B6C471F5}" type="presOf" srcId="{A714AAAC-48C9-4F20-8B20-7378DDEE7F31}" destId="{9878F29E-D294-4297-B5E8-34B59829F41E}" srcOrd="0" destOrd="0" presId="urn:microsoft.com/office/officeart/2005/8/layout/vList2"/>
    <dgm:cxn modelId="{0336772B-9CD2-4AE2-AA83-1142E9C2CA16}" srcId="{A714AAAC-48C9-4F20-8B20-7378DDEE7F31}" destId="{9F026396-16A2-4DBF-865E-D9923D2E956D}" srcOrd="1" destOrd="0" parTransId="{34456F7D-829F-48BD-BC86-CD65F065F464}" sibTransId="{1C0730E7-81A4-481F-BE4C-0D204AC83B61}"/>
    <dgm:cxn modelId="{AF6B082E-9C79-4D9C-98CF-7826534D1B2E}" srcId="{A714AAAC-48C9-4F20-8B20-7378DDEE7F31}" destId="{25FA63D2-EB58-4823-AA89-8C6947022303}" srcOrd="2" destOrd="0" parTransId="{A171C18A-1E04-4877-9F4C-C03753E506D6}" sibTransId="{C9833622-FEF7-469F-ABB2-D240F5C592FE}"/>
    <dgm:cxn modelId="{BCAA418F-03DA-40CD-B15C-AF0D59D2F69C}" type="presOf" srcId="{25FA63D2-EB58-4823-AA89-8C6947022303}" destId="{C3FCD184-167E-4CC5-8B93-00813C5FA7F0}" srcOrd="0" destOrd="0" presId="urn:microsoft.com/office/officeart/2005/8/layout/vList2"/>
    <dgm:cxn modelId="{289382A5-F1E5-401B-999D-9E08CC6370CE}" type="presOf" srcId="{9F026396-16A2-4DBF-865E-D9923D2E956D}" destId="{65DBFE0A-C11E-40AC-B5BE-EC520ECAEC3D}" srcOrd="0" destOrd="0" presId="urn:microsoft.com/office/officeart/2005/8/layout/vList2"/>
    <dgm:cxn modelId="{458B7DCB-199D-4B85-BC45-84DB2D0D0116}" srcId="{A714AAAC-48C9-4F20-8B20-7378DDEE7F31}" destId="{1ED3927D-44E1-416E-9B8B-B35B0499BD69}" srcOrd="0" destOrd="0" parTransId="{95C86F8E-A081-45E7-B683-AC0301D87621}" sibTransId="{D71FED1E-642E-4A2D-871D-FDFC15597D03}"/>
    <dgm:cxn modelId="{1D729FED-342E-4F07-86AB-47C8EC9321EE}" type="presOf" srcId="{1ED3927D-44E1-416E-9B8B-B35B0499BD69}" destId="{40142D01-1A65-46F6-B6A4-A0E573F2A99B}" srcOrd="0" destOrd="0" presId="urn:microsoft.com/office/officeart/2005/8/layout/vList2"/>
    <dgm:cxn modelId="{90768FCF-B78C-42BE-87F4-D31816E3E6CB}" type="presParOf" srcId="{9878F29E-D294-4297-B5E8-34B59829F41E}" destId="{40142D01-1A65-46F6-B6A4-A0E573F2A99B}" srcOrd="0" destOrd="0" presId="urn:microsoft.com/office/officeart/2005/8/layout/vList2"/>
    <dgm:cxn modelId="{924076FC-BFCE-446D-AB15-00EFAAD2179C}" type="presParOf" srcId="{9878F29E-D294-4297-B5E8-34B59829F41E}" destId="{BE30061D-3FA9-4386-9BD7-C37DEAC23831}" srcOrd="1" destOrd="0" presId="urn:microsoft.com/office/officeart/2005/8/layout/vList2"/>
    <dgm:cxn modelId="{8D8B21EF-9EC8-42E2-BF9C-B00C28CABF69}" type="presParOf" srcId="{9878F29E-D294-4297-B5E8-34B59829F41E}" destId="{65DBFE0A-C11E-40AC-B5BE-EC520ECAEC3D}" srcOrd="2" destOrd="0" presId="urn:microsoft.com/office/officeart/2005/8/layout/vList2"/>
    <dgm:cxn modelId="{F8B75D85-2E0D-4EB5-840A-2D8E61500E80}" type="presParOf" srcId="{9878F29E-D294-4297-B5E8-34B59829F41E}" destId="{0A8947CE-2F02-4A61-817F-DA35C4E6E584}" srcOrd="3" destOrd="0" presId="urn:microsoft.com/office/officeart/2005/8/layout/vList2"/>
    <dgm:cxn modelId="{96B11466-21AC-4BF9-8645-E09A467DF5E1}" type="presParOf" srcId="{9878F29E-D294-4297-B5E8-34B59829F41E}" destId="{C3FCD184-167E-4CC5-8B93-00813C5FA7F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14AAAC-48C9-4F20-8B20-7378DDEE7F31}"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1ED3927D-44E1-416E-9B8B-B35B0499BD69}">
      <dgm:prSet/>
      <dgm:spPr>
        <a:noFill/>
      </dgm:spPr>
      <dgm:t>
        <a:bodyPr/>
        <a:lstStyle/>
        <a:p>
          <a:r>
            <a:rPr lang="en-GB" dirty="0"/>
            <a:t>Fully professed: 117</a:t>
          </a:r>
          <a:endParaRPr lang="en-US" dirty="0"/>
        </a:p>
      </dgm:t>
    </dgm:pt>
    <dgm:pt modelId="{95C86F8E-A081-45E7-B683-AC0301D87621}" type="parTrans" cxnId="{458B7DCB-199D-4B85-BC45-84DB2D0D0116}">
      <dgm:prSet/>
      <dgm:spPr/>
      <dgm:t>
        <a:bodyPr/>
        <a:lstStyle/>
        <a:p>
          <a:endParaRPr lang="en-US"/>
        </a:p>
      </dgm:t>
    </dgm:pt>
    <dgm:pt modelId="{D71FED1E-642E-4A2D-871D-FDFC15597D03}" type="sibTrans" cxnId="{458B7DCB-199D-4B85-BC45-84DB2D0D0116}">
      <dgm:prSet/>
      <dgm:spPr/>
      <dgm:t>
        <a:bodyPr/>
        <a:lstStyle/>
        <a:p>
          <a:endParaRPr lang="en-US"/>
        </a:p>
      </dgm:t>
    </dgm:pt>
    <dgm:pt modelId="{172B0410-A976-499D-86A0-D8FF7AFAC2D8}">
      <dgm:prSet/>
      <dgm:spPr/>
      <dgm:t>
        <a:bodyPr/>
        <a:lstStyle/>
        <a:p>
          <a:r>
            <a:rPr lang="en-GB" dirty="0"/>
            <a:t>Simply professed: 22</a:t>
          </a:r>
        </a:p>
      </dgm:t>
    </dgm:pt>
    <dgm:pt modelId="{B0A1E68A-5F8C-4B21-999C-5EE9C3AF0B68}" type="parTrans" cxnId="{374E4D4A-684D-4548-A3FC-DD4C6B03F39C}">
      <dgm:prSet/>
      <dgm:spPr/>
      <dgm:t>
        <a:bodyPr/>
        <a:lstStyle/>
        <a:p>
          <a:endParaRPr lang="en-GB"/>
        </a:p>
      </dgm:t>
    </dgm:pt>
    <dgm:pt modelId="{06C153F4-0DE9-4951-ACFF-2070CD70133B}" type="sibTrans" cxnId="{374E4D4A-684D-4548-A3FC-DD4C6B03F39C}">
      <dgm:prSet/>
      <dgm:spPr/>
      <dgm:t>
        <a:bodyPr/>
        <a:lstStyle/>
        <a:p>
          <a:endParaRPr lang="en-GB"/>
        </a:p>
      </dgm:t>
    </dgm:pt>
    <dgm:pt modelId="{33A7E969-9956-4570-9FF9-5CBCDC712691}">
      <dgm:prSet/>
      <dgm:spPr/>
      <dgm:t>
        <a:bodyPr/>
        <a:lstStyle/>
        <a:p>
          <a:r>
            <a:rPr lang="en-GB"/>
            <a:t>Admitted: 23</a:t>
          </a:r>
        </a:p>
      </dgm:t>
    </dgm:pt>
    <dgm:pt modelId="{2EBB501B-B771-4349-B7C6-E905A4D31D09}" type="parTrans" cxnId="{8D90D670-CD58-40CD-908D-073D0B7318FD}">
      <dgm:prSet/>
      <dgm:spPr/>
      <dgm:t>
        <a:bodyPr/>
        <a:lstStyle/>
        <a:p>
          <a:endParaRPr lang="en-GB"/>
        </a:p>
      </dgm:t>
    </dgm:pt>
    <dgm:pt modelId="{C36FF674-644C-42A8-895D-2053DD8BABF0}" type="sibTrans" cxnId="{8D90D670-CD58-40CD-908D-073D0B7318FD}">
      <dgm:prSet/>
      <dgm:spPr/>
      <dgm:t>
        <a:bodyPr/>
        <a:lstStyle/>
        <a:p>
          <a:endParaRPr lang="en-GB"/>
        </a:p>
      </dgm:t>
    </dgm:pt>
    <dgm:pt modelId="{E3381917-A8D9-43B8-B0E7-5D8562677CEB}">
      <dgm:prSet/>
      <dgm:spPr/>
      <dgm:t>
        <a:bodyPr/>
        <a:lstStyle/>
        <a:p>
          <a:pPr algn="ctr"/>
          <a:r>
            <a:rPr lang="en-GB" dirty="0"/>
            <a:t>Total: 163</a:t>
          </a:r>
        </a:p>
      </dgm:t>
    </dgm:pt>
    <dgm:pt modelId="{2557ACBB-BF69-420E-AE9A-3250ED7F239F}" type="parTrans" cxnId="{BB7EAB99-23F5-4E7E-8B85-AE755667E3FD}">
      <dgm:prSet/>
      <dgm:spPr/>
      <dgm:t>
        <a:bodyPr/>
        <a:lstStyle/>
        <a:p>
          <a:endParaRPr lang="en-GB"/>
        </a:p>
      </dgm:t>
    </dgm:pt>
    <dgm:pt modelId="{0D9E5689-09BA-434E-BD36-51C3C8FAA70E}" type="sibTrans" cxnId="{BB7EAB99-23F5-4E7E-8B85-AE755667E3FD}">
      <dgm:prSet/>
      <dgm:spPr/>
      <dgm:t>
        <a:bodyPr/>
        <a:lstStyle/>
        <a:p>
          <a:endParaRPr lang="en-GB"/>
        </a:p>
      </dgm:t>
    </dgm:pt>
    <dgm:pt modelId="{BE779B8D-746D-418F-8C3F-502A4D91D6CD}" type="pres">
      <dgm:prSet presAssocID="{A714AAAC-48C9-4F20-8B20-7378DDEE7F31}" presName="vert0" presStyleCnt="0">
        <dgm:presLayoutVars>
          <dgm:dir/>
          <dgm:animOne val="branch"/>
          <dgm:animLvl val="lvl"/>
        </dgm:presLayoutVars>
      </dgm:prSet>
      <dgm:spPr/>
    </dgm:pt>
    <dgm:pt modelId="{358BFE21-1870-4D83-808E-A3A004CABE72}" type="pres">
      <dgm:prSet presAssocID="{1ED3927D-44E1-416E-9B8B-B35B0499BD69}" presName="thickLine" presStyleLbl="alignNode1" presStyleIdx="0" presStyleCnt="4"/>
      <dgm:spPr/>
    </dgm:pt>
    <dgm:pt modelId="{2611BB5F-172F-4A1F-961F-313ECEA3D1E1}" type="pres">
      <dgm:prSet presAssocID="{1ED3927D-44E1-416E-9B8B-B35B0499BD69}" presName="horz1" presStyleCnt="0"/>
      <dgm:spPr/>
    </dgm:pt>
    <dgm:pt modelId="{C6AB077D-80FB-451F-B530-60A7DC8AF390}" type="pres">
      <dgm:prSet presAssocID="{1ED3927D-44E1-416E-9B8B-B35B0499BD69}" presName="tx1" presStyleLbl="revTx" presStyleIdx="0" presStyleCnt="4"/>
      <dgm:spPr/>
    </dgm:pt>
    <dgm:pt modelId="{B54DAB05-DE48-44D2-B95F-D018F3406786}" type="pres">
      <dgm:prSet presAssocID="{1ED3927D-44E1-416E-9B8B-B35B0499BD69}" presName="vert1" presStyleCnt="0"/>
      <dgm:spPr/>
    </dgm:pt>
    <dgm:pt modelId="{7BE6012B-84AA-478F-9ED1-640672E678D4}" type="pres">
      <dgm:prSet presAssocID="{172B0410-A976-499D-86A0-D8FF7AFAC2D8}" presName="thickLine" presStyleLbl="alignNode1" presStyleIdx="1" presStyleCnt="4"/>
      <dgm:spPr/>
    </dgm:pt>
    <dgm:pt modelId="{70297DD3-B029-4DC3-9041-B5D1F491905C}" type="pres">
      <dgm:prSet presAssocID="{172B0410-A976-499D-86A0-D8FF7AFAC2D8}" presName="horz1" presStyleCnt="0"/>
      <dgm:spPr/>
    </dgm:pt>
    <dgm:pt modelId="{A0C2A005-F127-4C21-8D6D-BD2C0C9BCCF1}" type="pres">
      <dgm:prSet presAssocID="{172B0410-A976-499D-86A0-D8FF7AFAC2D8}" presName="tx1" presStyleLbl="revTx" presStyleIdx="1" presStyleCnt="4"/>
      <dgm:spPr/>
    </dgm:pt>
    <dgm:pt modelId="{E19AF880-DD52-481B-9CC7-D61D290865B4}" type="pres">
      <dgm:prSet presAssocID="{172B0410-A976-499D-86A0-D8FF7AFAC2D8}" presName="vert1" presStyleCnt="0"/>
      <dgm:spPr/>
    </dgm:pt>
    <dgm:pt modelId="{62999CAD-3A7D-4114-9DDA-F32F312EC1A5}" type="pres">
      <dgm:prSet presAssocID="{33A7E969-9956-4570-9FF9-5CBCDC712691}" presName="thickLine" presStyleLbl="alignNode1" presStyleIdx="2" presStyleCnt="4"/>
      <dgm:spPr/>
    </dgm:pt>
    <dgm:pt modelId="{1C547416-1275-452F-9EE0-D2BF9E7EB541}" type="pres">
      <dgm:prSet presAssocID="{33A7E969-9956-4570-9FF9-5CBCDC712691}" presName="horz1" presStyleCnt="0"/>
      <dgm:spPr/>
    </dgm:pt>
    <dgm:pt modelId="{4526BEAF-DB0B-4D90-8EB6-26AA4BD52DA9}" type="pres">
      <dgm:prSet presAssocID="{33A7E969-9956-4570-9FF9-5CBCDC712691}" presName="tx1" presStyleLbl="revTx" presStyleIdx="2" presStyleCnt="4"/>
      <dgm:spPr/>
    </dgm:pt>
    <dgm:pt modelId="{376094A6-3F44-4AFC-9044-BCD628B2D3A1}" type="pres">
      <dgm:prSet presAssocID="{33A7E969-9956-4570-9FF9-5CBCDC712691}" presName="vert1" presStyleCnt="0"/>
      <dgm:spPr/>
    </dgm:pt>
    <dgm:pt modelId="{601AF7A3-393B-4FC2-BACF-76B30B179B70}" type="pres">
      <dgm:prSet presAssocID="{E3381917-A8D9-43B8-B0E7-5D8562677CEB}" presName="thickLine" presStyleLbl="alignNode1" presStyleIdx="3" presStyleCnt="4"/>
      <dgm:spPr/>
    </dgm:pt>
    <dgm:pt modelId="{6FDF488F-B488-45AA-8B53-699C24EE15A0}" type="pres">
      <dgm:prSet presAssocID="{E3381917-A8D9-43B8-B0E7-5D8562677CEB}" presName="horz1" presStyleCnt="0"/>
      <dgm:spPr/>
    </dgm:pt>
    <dgm:pt modelId="{856B9918-F9BD-42F2-8FC9-314413AB95E4}" type="pres">
      <dgm:prSet presAssocID="{E3381917-A8D9-43B8-B0E7-5D8562677CEB}" presName="tx1" presStyleLbl="revTx" presStyleIdx="3" presStyleCnt="4"/>
      <dgm:spPr/>
    </dgm:pt>
    <dgm:pt modelId="{D3B448DE-DABF-4CC0-BF7D-8E1B364E9E65}" type="pres">
      <dgm:prSet presAssocID="{E3381917-A8D9-43B8-B0E7-5D8562677CEB}" presName="vert1" presStyleCnt="0"/>
      <dgm:spPr/>
    </dgm:pt>
  </dgm:ptLst>
  <dgm:cxnLst>
    <dgm:cxn modelId="{83773905-5936-4490-A10E-567313ABFFCC}" type="presOf" srcId="{E3381917-A8D9-43B8-B0E7-5D8562677CEB}" destId="{856B9918-F9BD-42F2-8FC9-314413AB95E4}" srcOrd="0" destOrd="0" presId="urn:microsoft.com/office/officeart/2008/layout/LinedList"/>
    <dgm:cxn modelId="{40A97E23-8CD1-4BE6-9FAA-9A6279E0B7FC}" type="presOf" srcId="{172B0410-A976-499D-86A0-D8FF7AFAC2D8}" destId="{A0C2A005-F127-4C21-8D6D-BD2C0C9BCCF1}" srcOrd="0" destOrd="0" presId="urn:microsoft.com/office/officeart/2008/layout/LinedList"/>
    <dgm:cxn modelId="{374E4D4A-684D-4548-A3FC-DD4C6B03F39C}" srcId="{A714AAAC-48C9-4F20-8B20-7378DDEE7F31}" destId="{172B0410-A976-499D-86A0-D8FF7AFAC2D8}" srcOrd="1" destOrd="0" parTransId="{B0A1E68A-5F8C-4B21-999C-5EE9C3AF0B68}" sibTransId="{06C153F4-0DE9-4951-ACFF-2070CD70133B}"/>
    <dgm:cxn modelId="{8D90D670-CD58-40CD-908D-073D0B7318FD}" srcId="{A714AAAC-48C9-4F20-8B20-7378DDEE7F31}" destId="{33A7E969-9956-4570-9FF9-5CBCDC712691}" srcOrd="2" destOrd="0" parTransId="{2EBB501B-B771-4349-B7C6-E905A4D31D09}" sibTransId="{C36FF674-644C-42A8-895D-2053DD8BABF0}"/>
    <dgm:cxn modelId="{E74C3E54-7695-409A-A7A7-F45AFA5BFAF1}" type="presOf" srcId="{1ED3927D-44E1-416E-9B8B-B35B0499BD69}" destId="{C6AB077D-80FB-451F-B530-60A7DC8AF390}" srcOrd="0" destOrd="0" presId="urn:microsoft.com/office/officeart/2008/layout/LinedList"/>
    <dgm:cxn modelId="{99043C79-6549-4EA0-B97C-B9BCB7755855}" type="presOf" srcId="{33A7E969-9956-4570-9FF9-5CBCDC712691}" destId="{4526BEAF-DB0B-4D90-8EB6-26AA4BD52DA9}" srcOrd="0" destOrd="0" presId="urn:microsoft.com/office/officeart/2008/layout/LinedList"/>
    <dgm:cxn modelId="{BB7EAB99-23F5-4E7E-8B85-AE755667E3FD}" srcId="{A714AAAC-48C9-4F20-8B20-7378DDEE7F31}" destId="{E3381917-A8D9-43B8-B0E7-5D8562677CEB}" srcOrd="3" destOrd="0" parTransId="{2557ACBB-BF69-420E-AE9A-3250ED7F239F}" sibTransId="{0D9E5689-09BA-434E-BD36-51C3C8FAA70E}"/>
    <dgm:cxn modelId="{458B7DCB-199D-4B85-BC45-84DB2D0D0116}" srcId="{A714AAAC-48C9-4F20-8B20-7378DDEE7F31}" destId="{1ED3927D-44E1-416E-9B8B-B35B0499BD69}" srcOrd="0" destOrd="0" parTransId="{95C86F8E-A081-45E7-B683-AC0301D87621}" sibTransId="{D71FED1E-642E-4A2D-871D-FDFC15597D03}"/>
    <dgm:cxn modelId="{3F9DBED7-AF01-48DA-B17C-FD98A0CF9A19}" type="presOf" srcId="{A714AAAC-48C9-4F20-8B20-7378DDEE7F31}" destId="{BE779B8D-746D-418F-8C3F-502A4D91D6CD}" srcOrd="0" destOrd="0" presId="urn:microsoft.com/office/officeart/2008/layout/LinedList"/>
    <dgm:cxn modelId="{F0372B45-197C-4377-A9C8-914623E90CD4}" type="presParOf" srcId="{BE779B8D-746D-418F-8C3F-502A4D91D6CD}" destId="{358BFE21-1870-4D83-808E-A3A004CABE72}" srcOrd="0" destOrd="0" presId="urn:microsoft.com/office/officeart/2008/layout/LinedList"/>
    <dgm:cxn modelId="{AD1A6B82-762D-4305-AACA-A0C8F2731FEE}" type="presParOf" srcId="{BE779B8D-746D-418F-8C3F-502A4D91D6CD}" destId="{2611BB5F-172F-4A1F-961F-313ECEA3D1E1}" srcOrd="1" destOrd="0" presId="urn:microsoft.com/office/officeart/2008/layout/LinedList"/>
    <dgm:cxn modelId="{008F3CBA-5B1C-4E12-9495-E1CBE772AF78}" type="presParOf" srcId="{2611BB5F-172F-4A1F-961F-313ECEA3D1E1}" destId="{C6AB077D-80FB-451F-B530-60A7DC8AF390}" srcOrd="0" destOrd="0" presId="urn:microsoft.com/office/officeart/2008/layout/LinedList"/>
    <dgm:cxn modelId="{7CEFB633-17AE-4520-8141-28EDB3C3B8F5}" type="presParOf" srcId="{2611BB5F-172F-4A1F-961F-313ECEA3D1E1}" destId="{B54DAB05-DE48-44D2-B95F-D018F3406786}" srcOrd="1" destOrd="0" presId="urn:microsoft.com/office/officeart/2008/layout/LinedList"/>
    <dgm:cxn modelId="{189A8BBA-0F5D-4D31-9AEE-680B3CB15ECA}" type="presParOf" srcId="{BE779B8D-746D-418F-8C3F-502A4D91D6CD}" destId="{7BE6012B-84AA-478F-9ED1-640672E678D4}" srcOrd="2" destOrd="0" presId="urn:microsoft.com/office/officeart/2008/layout/LinedList"/>
    <dgm:cxn modelId="{1774D434-628B-4514-9E7C-91D057B76169}" type="presParOf" srcId="{BE779B8D-746D-418F-8C3F-502A4D91D6CD}" destId="{70297DD3-B029-4DC3-9041-B5D1F491905C}" srcOrd="3" destOrd="0" presId="urn:microsoft.com/office/officeart/2008/layout/LinedList"/>
    <dgm:cxn modelId="{4F820A2F-9800-497F-A752-54CA8C4E9698}" type="presParOf" srcId="{70297DD3-B029-4DC3-9041-B5D1F491905C}" destId="{A0C2A005-F127-4C21-8D6D-BD2C0C9BCCF1}" srcOrd="0" destOrd="0" presId="urn:microsoft.com/office/officeart/2008/layout/LinedList"/>
    <dgm:cxn modelId="{664E9A06-4935-4E0F-92C4-3E19C9476255}" type="presParOf" srcId="{70297DD3-B029-4DC3-9041-B5D1F491905C}" destId="{E19AF880-DD52-481B-9CC7-D61D290865B4}" srcOrd="1" destOrd="0" presId="urn:microsoft.com/office/officeart/2008/layout/LinedList"/>
    <dgm:cxn modelId="{53915623-B85D-4928-A422-E127606FF21A}" type="presParOf" srcId="{BE779B8D-746D-418F-8C3F-502A4D91D6CD}" destId="{62999CAD-3A7D-4114-9DDA-F32F312EC1A5}" srcOrd="4" destOrd="0" presId="urn:microsoft.com/office/officeart/2008/layout/LinedList"/>
    <dgm:cxn modelId="{7FF43418-1190-4763-A3B9-488C3F3DE1CE}" type="presParOf" srcId="{BE779B8D-746D-418F-8C3F-502A4D91D6CD}" destId="{1C547416-1275-452F-9EE0-D2BF9E7EB541}" srcOrd="5" destOrd="0" presId="urn:microsoft.com/office/officeart/2008/layout/LinedList"/>
    <dgm:cxn modelId="{B4B34FA6-BA70-402C-AB4B-DE3FDEAE9FFA}" type="presParOf" srcId="{1C547416-1275-452F-9EE0-D2BF9E7EB541}" destId="{4526BEAF-DB0B-4D90-8EB6-26AA4BD52DA9}" srcOrd="0" destOrd="0" presId="urn:microsoft.com/office/officeart/2008/layout/LinedList"/>
    <dgm:cxn modelId="{D77CBAF9-14A1-45EB-A507-1865AD61D4EF}" type="presParOf" srcId="{1C547416-1275-452F-9EE0-D2BF9E7EB541}" destId="{376094A6-3F44-4AFC-9044-BCD628B2D3A1}" srcOrd="1" destOrd="0" presId="urn:microsoft.com/office/officeart/2008/layout/LinedList"/>
    <dgm:cxn modelId="{6F360477-8524-4827-93C5-7ECD1846A4C1}" type="presParOf" srcId="{BE779B8D-746D-418F-8C3F-502A4D91D6CD}" destId="{601AF7A3-393B-4FC2-BACF-76B30B179B70}" srcOrd="6" destOrd="0" presId="urn:microsoft.com/office/officeart/2008/layout/LinedList"/>
    <dgm:cxn modelId="{D3365CCE-3D32-4CB2-A841-981A395EB388}" type="presParOf" srcId="{BE779B8D-746D-418F-8C3F-502A4D91D6CD}" destId="{6FDF488F-B488-45AA-8B53-699C24EE15A0}" srcOrd="7" destOrd="0" presId="urn:microsoft.com/office/officeart/2008/layout/LinedList"/>
    <dgm:cxn modelId="{740FFB15-D5ED-4B1E-A1C6-2F2B19DFC9C8}" type="presParOf" srcId="{6FDF488F-B488-45AA-8B53-699C24EE15A0}" destId="{856B9918-F9BD-42F2-8FC9-314413AB95E4}" srcOrd="0" destOrd="0" presId="urn:microsoft.com/office/officeart/2008/layout/LinedList"/>
    <dgm:cxn modelId="{8BC8F1AA-D658-4500-82EA-5381DFBE5D37}" type="presParOf" srcId="{6FDF488F-B488-45AA-8B53-699C24EE15A0}" destId="{D3B448DE-DABF-4CC0-BF7D-8E1B364E9E6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EF37E5-806D-4AD4-8F2C-0BCE5185E7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B5D786E-D650-494F-B5F6-21964BE94FB0}">
      <dgm:prSet/>
      <dgm:spPr/>
      <dgm:t>
        <a:bodyPr/>
        <a:lstStyle/>
        <a:p>
          <a:r>
            <a:rPr lang="en-US"/>
            <a:t>Pamela McNeil (Cambridge)</a:t>
          </a:r>
        </a:p>
      </dgm:t>
    </dgm:pt>
    <dgm:pt modelId="{8BDCC2AD-5C79-4FF3-82F1-361714EFD4A9}" type="parTrans" cxnId="{3123AD1F-E6FF-4AB5-9B70-1DA7C1A69049}">
      <dgm:prSet/>
      <dgm:spPr/>
      <dgm:t>
        <a:bodyPr/>
        <a:lstStyle/>
        <a:p>
          <a:endParaRPr lang="en-US"/>
        </a:p>
      </dgm:t>
    </dgm:pt>
    <dgm:pt modelId="{F8430E02-3D29-4ECD-A75F-9D442BB32BCB}" type="sibTrans" cxnId="{3123AD1F-E6FF-4AB5-9B70-1DA7C1A69049}">
      <dgm:prSet/>
      <dgm:spPr/>
      <dgm:t>
        <a:bodyPr/>
        <a:lstStyle/>
        <a:p>
          <a:endParaRPr lang="en-US"/>
        </a:p>
      </dgm:t>
    </dgm:pt>
    <dgm:pt modelId="{1A4961A3-9EDC-4C66-B6A8-AD58DF96EA35}">
      <dgm:prSet/>
      <dgm:spPr/>
      <dgm:t>
        <a:bodyPr/>
        <a:lstStyle/>
        <a:p>
          <a:r>
            <a:rPr lang="en-US"/>
            <a:t>Ted Bachell (London)</a:t>
          </a:r>
        </a:p>
      </dgm:t>
    </dgm:pt>
    <dgm:pt modelId="{D59E29F0-6307-4F74-8417-12B8DAD42F63}" type="parTrans" cxnId="{D94C799F-B2C1-4B37-87DD-B9B5186E75A9}">
      <dgm:prSet/>
      <dgm:spPr/>
      <dgm:t>
        <a:bodyPr/>
        <a:lstStyle/>
        <a:p>
          <a:endParaRPr lang="en-US"/>
        </a:p>
      </dgm:t>
    </dgm:pt>
    <dgm:pt modelId="{8BBEDA5F-49BE-4427-97B0-2142C2724F1D}" type="sibTrans" cxnId="{D94C799F-B2C1-4B37-87DD-B9B5186E75A9}">
      <dgm:prSet/>
      <dgm:spPr/>
      <dgm:t>
        <a:bodyPr/>
        <a:lstStyle/>
        <a:p>
          <a:endParaRPr lang="en-US"/>
        </a:p>
      </dgm:t>
    </dgm:pt>
    <dgm:pt modelId="{419927ED-E7A9-41A7-989B-D5B02B7DD7FC}">
      <dgm:prSet/>
      <dgm:spPr/>
      <dgm:t>
        <a:bodyPr/>
        <a:lstStyle/>
        <a:p>
          <a:r>
            <a:rPr lang="en-US" dirty="0"/>
            <a:t>Rev. Nick Baggio (North-West)</a:t>
          </a:r>
        </a:p>
      </dgm:t>
    </dgm:pt>
    <dgm:pt modelId="{6A7D7941-81E9-4713-87BE-C60BE873C45D}" type="parTrans" cxnId="{2C9F1B5F-C669-46AA-9CD2-507FE20535DC}">
      <dgm:prSet/>
      <dgm:spPr/>
      <dgm:t>
        <a:bodyPr/>
        <a:lstStyle/>
        <a:p>
          <a:endParaRPr lang="en-US"/>
        </a:p>
      </dgm:t>
    </dgm:pt>
    <dgm:pt modelId="{C7D39FE0-C061-4F2C-AF93-78C46C7E6B19}" type="sibTrans" cxnId="{2C9F1B5F-C669-46AA-9CD2-507FE20535DC}">
      <dgm:prSet/>
      <dgm:spPr/>
      <dgm:t>
        <a:bodyPr/>
        <a:lstStyle/>
        <a:p>
          <a:endParaRPr lang="en-US"/>
        </a:p>
      </dgm:t>
    </dgm:pt>
    <dgm:pt modelId="{686B721A-F663-493D-B7B4-F8DD7D447870}">
      <dgm:prSet/>
      <dgm:spPr/>
      <dgm:t>
        <a:bodyPr/>
        <a:lstStyle/>
        <a:p>
          <a:r>
            <a:rPr lang="en-US"/>
            <a:t>Maureen Hawkes </a:t>
          </a:r>
        </a:p>
      </dgm:t>
    </dgm:pt>
    <dgm:pt modelId="{FA3774A3-8D58-4FF4-BA1C-67872FF9C007}" type="parTrans" cxnId="{58764396-B612-4BA4-AFB5-9047B176D73F}">
      <dgm:prSet/>
      <dgm:spPr/>
      <dgm:t>
        <a:bodyPr/>
        <a:lstStyle/>
        <a:p>
          <a:endParaRPr lang="en-US"/>
        </a:p>
      </dgm:t>
    </dgm:pt>
    <dgm:pt modelId="{02767946-254E-4803-903B-5C57DB4A4772}" type="sibTrans" cxnId="{58764396-B612-4BA4-AFB5-9047B176D73F}">
      <dgm:prSet/>
      <dgm:spPr/>
      <dgm:t>
        <a:bodyPr/>
        <a:lstStyle/>
        <a:p>
          <a:endParaRPr lang="en-US"/>
        </a:p>
      </dgm:t>
    </dgm:pt>
    <dgm:pt modelId="{7B334DD0-7D62-472F-A723-628AE4BC4900}">
      <dgm:prSet/>
      <dgm:spPr/>
      <dgm:t>
        <a:bodyPr/>
        <a:lstStyle/>
        <a:p>
          <a:r>
            <a:rPr lang="en-US"/>
            <a:t>Anna Baidoun (Oxford)</a:t>
          </a:r>
        </a:p>
      </dgm:t>
    </dgm:pt>
    <dgm:pt modelId="{F64C003C-9983-4A85-9D12-9B129DF157EB}" type="parTrans" cxnId="{F902DA2A-3C17-4556-BA7B-9DB11AF29FCE}">
      <dgm:prSet/>
      <dgm:spPr/>
      <dgm:t>
        <a:bodyPr/>
        <a:lstStyle/>
        <a:p>
          <a:endParaRPr lang="en-US"/>
        </a:p>
      </dgm:t>
    </dgm:pt>
    <dgm:pt modelId="{F12CA6AC-FFAB-4847-8F9B-604D20918FCA}" type="sibTrans" cxnId="{F902DA2A-3C17-4556-BA7B-9DB11AF29FCE}">
      <dgm:prSet/>
      <dgm:spPr/>
      <dgm:t>
        <a:bodyPr/>
        <a:lstStyle/>
        <a:p>
          <a:endParaRPr lang="en-US"/>
        </a:p>
      </dgm:t>
    </dgm:pt>
    <dgm:pt modelId="{3632A05B-53F1-48B1-B20A-1239C3FA9C87}" type="pres">
      <dgm:prSet presAssocID="{1EEF37E5-806D-4AD4-8F2C-0BCE5185E70A}" presName="diagram" presStyleCnt="0">
        <dgm:presLayoutVars>
          <dgm:dir/>
          <dgm:resizeHandles val="exact"/>
        </dgm:presLayoutVars>
      </dgm:prSet>
      <dgm:spPr/>
    </dgm:pt>
    <dgm:pt modelId="{F1E7F053-F9E5-4E3B-8FDF-95FF093513F3}" type="pres">
      <dgm:prSet presAssocID="{4B5D786E-D650-494F-B5F6-21964BE94FB0}" presName="node" presStyleLbl="node1" presStyleIdx="0" presStyleCnt="5">
        <dgm:presLayoutVars>
          <dgm:bulletEnabled val="1"/>
        </dgm:presLayoutVars>
      </dgm:prSet>
      <dgm:spPr/>
    </dgm:pt>
    <dgm:pt modelId="{BB21458A-631D-43AF-A0A8-6006A2F6BF5B}" type="pres">
      <dgm:prSet presAssocID="{F8430E02-3D29-4ECD-A75F-9D442BB32BCB}" presName="sibTrans" presStyleCnt="0"/>
      <dgm:spPr/>
    </dgm:pt>
    <dgm:pt modelId="{1B75C958-7FDB-4093-B41A-7FDE0DF48B4A}" type="pres">
      <dgm:prSet presAssocID="{1A4961A3-9EDC-4C66-B6A8-AD58DF96EA35}" presName="node" presStyleLbl="node1" presStyleIdx="1" presStyleCnt="5">
        <dgm:presLayoutVars>
          <dgm:bulletEnabled val="1"/>
        </dgm:presLayoutVars>
      </dgm:prSet>
      <dgm:spPr/>
    </dgm:pt>
    <dgm:pt modelId="{80C3AAB2-8373-44E1-BF84-0043069CBAB4}" type="pres">
      <dgm:prSet presAssocID="{8BBEDA5F-49BE-4427-97B0-2142C2724F1D}" presName="sibTrans" presStyleCnt="0"/>
      <dgm:spPr/>
    </dgm:pt>
    <dgm:pt modelId="{24B8CA09-FDA2-42BB-BAD3-75155A50CEB6}" type="pres">
      <dgm:prSet presAssocID="{419927ED-E7A9-41A7-989B-D5B02B7DD7FC}" presName="node" presStyleLbl="node1" presStyleIdx="2" presStyleCnt="5">
        <dgm:presLayoutVars>
          <dgm:bulletEnabled val="1"/>
        </dgm:presLayoutVars>
      </dgm:prSet>
      <dgm:spPr/>
    </dgm:pt>
    <dgm:pt modelId="{8B2387E1-BCA5-4AE9-ADA3-D9CEB6EA2B9E}" type="pres">
      <dgm:prSet presAssocID="{C7D39FE0-C061-4F2C-AF93-78C46C7E6B19}" presName="sibTrans" presStyleCnt="0"/>
      <dgm:spPr/>
    </dgm:pt>
    <dgm:pt modelId="{C5913DB1-EF32-4307-A328-A7EB4487A848}" type="pres">
      <dgm:prSet presAssocID="{686B721A-F663-493D-B7B4-F8DD7D447870}" presName="node" presStyleLbl="node1" presStyleIdx="3" presStyleCnt="5">
        <dgm:presLayoutVars>
          <dgm:bulletEnabled val="1"/>
        </dgm:presLayoutVars>
      </dgm:prSet>
      <dgm:spPr/>
    </dgm:pt>
    <dgm:pt modelId="{0E14999E-20EB-4D12-B53D-60236366D42E}" type="pres">
      <dgm:prSet presAssocID="{02767946-254E-4803-903B-5C57DB4A4772}" presName="sibTrans" presStyleCnt="0"/>
      <dgm:spPr/>
    </dgm:pt>
    <dgm:pt modelId="{43983C66-780C-4203-91AA-50832BC6DAEF}" type="pres">
      <dgm:prSet presAssocID="{7B334DD0-7D62-472F-A723-628AE4BC4900}" presName="node" presStyleLbl="node1" presStyleIdx="4" presStyleCnt="5">
        <dgm:presLayoutVars>
          <dgm:bulletEnabled val="1"/>
        </dgm:presLayoutVars>
      </dgm:prSet>
      <dgm:spPr/>
    </dgm:pt>
  </dgm:ptLst>
  <dgm:cxnLst>
    <dgm:cxn modelId="{3123AD1F-E6FF-4AB5-9B70-1DA7C1A69049}" srcId="{1EEF37E5-806D-4AD4-8F2C-0BCE5185E70A}" destId="{4B5D786E-D650-494F-B5F6-21964BE94FB0}" srcOrd="0" destOrd="0" parTransId="{8BDCC2AD-5C79-4FF3-82F1-361714EFD4A9}" sibTransId="{F8430E02-3D29-4ECD-A75F-9D442BB32BCB}"/>
    <dgm:cxn modelId="{F902DA2A-3C17-4556-BA7B-9DB11AF29FCE}" srcId="{1EEF37E5-806D-4AD4-8F2C-0BCE5185E70A}" destId="{7B334DD0-7D62-472F-A723-628AE4BC4900}" srcOrd="4" destOrd="0" parTransId="{F64C003C-9983-4A85-9D12-9B129DF157EB}" sibTransId="{F12CA6AC-FFAB-4847-8F9B-604D20918FCA}"/>
    <dgm:cxn modelId="{2C9F1B5F-C669-46AA-9CD2-507FE20535DC}" srcId="{1EEF37E5-806D-4AD4-8F2C-0BCE5185E70A}" destId="{419927ED-E7A9-41A7-989B-D5B02B7DD7FC}" srcOrd="2" destOrd="0" parTransId="{6A7D7941-81E9-4713-87BE-C60BE873C45D}" sibTransId="{C7D39FE0-C061-4F2C-AF93-78C46C7E6B19}"/>
    <dgm:cxn modelId="{6342306D-EE68-488D-AB20-7C04BBF0850E}" type="presOf" srcId="{4B5D786E-D650-494F-B5F6-21964BE94FB0}" destId="{F1E7F053-F9E5-4E3B-8FDF-95FF093513F3}" srcOrd="0" destOrd="0" presId="urn:microsoft.com/office/officeart/2005/8/layout/default"/>
    <dgm:cxn modelId="{08893873-C8FD-4EAC-9FE7-04FD9487F686}" type="presOf" srcId="{1A4961A3-9EDC-4C66-B6A8-AD58DF96EA35}" destId="{1B75C958-7FDB-4093-B41A-7FDE0DF48B4A}" srcOrd="0" destOrd="0" presId="urn:microsoft.com/office/officeart/2005/8/layout/default"/>
    <dgm:cxn modelId="{AA4C3382-C564-4835-A68A-0552A88AD0D6}" type="presOf" srcId="{419927ED-E7A9-41A7-989B-D5B02B7DD7FC}" destId="{24B8CA09-FDA2-42BB-BAD3-75155A50CEB6}" srcOrd="0" destOrd="0" presId="urn:microsoft.com/office/officeart/2005/8/layout/default"/>
    <dgm:cxn modelId="{58764396-B612-4BA4-AFB5-9047B176D73F}" srcId="{1EEF37E5-806D-4AD4-8F2C-0BCE5185E70A}" destId="{686B721A-F663-493D-B7B4-F8DD7D447870}" srcOrd="3" destOrd="0" parTransId="{FA3774A3-8D58-4FF4-BA1C-67872FF9C007}" sibTransId="{02767946-254E-4803-903B-5C57DB4A4772}"/>
    <dgm:cxn modelId="{D94C799F-B2C1-4B37-87DD-B9B5186E75A9}" srcId="{1EEF37E5-806D-4AD4-8F2C-0BCE5185E70A}" destId="{1A4961A3-9EDC-4C66-B6A8-AD58DF96EA35}" srcOrd="1" destOrd="0" parTransId="{D59E29F0-6307-4F74-8417-12B8DAD42F63}" sibTransId="{8BBEDA5F-49BE-4427-97B0-2142C2724F1D}"/>
    <dgm:cxn modelId="{BFA1A0D9-99F3-4214-A347-D342BD6CE3CC}" type="presOf" srcId="{686B721A-F663-493D-B7B4-F8DD7D447870}" destId="{C5913DB1-EF32-4307-A328-A7EB4487A848}" srcOrd="0" destOrd="0" presId="urn:microsoft.com/office/officeart/2005/8/layout/default"/>
    <dgm:cxn modelId="{AA4ECEEA-CC8F-4AEC-866D-4CAAD074D2DE}" type="presOf" srcId="{1EEF37E5-806D-4AD4-8F2C-0BCE5185E70A}" destId="{3632A05B-53F1-48B1-B20A-1239C3FA9C87}" srcOrd="0" destOrd="0" presId="urn:microsoft.com/office/officeart/2005/8/layout/default"/>
    <dgm:cxn modelId="{E9DC9EEB-0991-43C4-99F7-3CFDD64BF481}" type="presOf" srcId="{7B334DD0-7D62-472F-A723-628AE4BC4900}" destId="{43983C66-780C-4203-91AA-50832BC6DAEF}" srcOrd="0" destOrd="0" presId="urn:microsoft.com/office/officeart/2005/8/layout/default"/>
    <dgm:cxn modelId="{2CE5BD34-7938-472C-85D0-21A0E0940EFC}" type="presParOf" srcId="{3632A05B-53F1-48B1-B20A-1239C3FA9C87}" destId="{F1E7F053-F9E5-4E3B-8FDF-95FF093513F3}" srcOrd="0" destOrd="0" presId="urn:microsoft.com/office/officeart/2005/8/layout/default"/>
    <dgm:cxn modelId="{C0FAD9DA-4DDF-4D85-9F87-1BB34B202AB7}" type="presParOf" srcId="{3632A05B-53F1-48B1-B20A-1239C3FA9C87}" destId="{BB21458A-631D-43AF-A0A8-6006A2F6BF5B}" srcOrd="1" destOrd="0" presId="urn:microsoft.com/office/officeart/2005/8/layout/default"/>
    <dgm:cxn modelId="{30A02270-62FA-4470-9B87-8F7A456631D3}" type="presParOf" srcId="{3632A05B-53F1-48B1-B20A-1239C3FA9C87}" destId="{1B75C958-7FDB-4093-B41A-7FDE0DF48B4A}" srcOrd="2" destOrd="0" presId="urn:microsoft.com/office/officeart/2005/8/layout/default"/>
    <dgm:cxn modelId="{43016444-B839-4DF0-876A-C16716891255}" type="presParOf" srcId="{3632A05B-53F1-48B1-B20A-1239C3FA9C87}" destId="{80C3AAB2-8373-44E1-BF84-0043069CBAB4}" srcOrd="3" destOrd="0" presId="urn:microsoft.com/office/officeart/2005/8/layout/default"/>
    <dgm:cxn modelId="{2C4158ED-BE45-4872-95BB-F7332E4D532E}" type="presParOf" srcId="{3632A05B-53F1-48B1-B20A-1239C3FA9C87}" destId="{24B8CA09-FDA2-42BB-BAD3-75155A50CEB6}" srcOrd="4" destOrd="0" presId="urn:microsoft.com/office/officeart/2005/8/layout/default"/>
    <dgm:cxn modelId="{CA03936E-3AF5-451C-BA61-CF6DBFDB2E7C}" type="presParOf" srcId="{3632A05B-53F1-48B1-B20A-1239C3FA9C87}" destId="{8B2387E1-BCA5-4AE9-ADA3-D9CEB6EA2B9E}" srcOrd="5" destOrd="0" presId="urn:microsoft.com/office/officeart/2005/8/layout/default"/>
    <dgm:cxn modelId="{5583D0F5-D6DA-4DFC-B54F-E528FE532DCD}" type="presParOf" srcId="{3632A05B-53F1-48B1-B20A-1239C3FA9C87}" destId="{C5913DB1-EF32-4307-A328-A7EB4487A848}" srcOrd="6" destOrd="0" presId="urn:microsoft.com/office/officeart/2005/8/layout/default"/>
    <dgm:cxn modelId="{D1996918-00F6-46F6-8E14-3A08C1592F09}" type="presParOf" srcId="{3632A05B-53F1-48B1-B20A-1239C3FA9C87}" destId="{0E14999E-20EB-4D12-B53D-60236366D42E}" srcOrd="7" destOrd="0" presId="urn:microsoft.com/office/officeart/2005/8/layout/default"/>
    <dgm:cxn modelId="{83950605-9893-48C7-9024-6C39A9E81A31}" type="presParOf" srcId="{3632A05B-53F1-48B1-B20A-1239C3FA9C87}" destId="{43983C66-780C-4203-91AA-50832BC6DAE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B6702F-B9CE-4699-89B5-9AA2736E018B}" type="doc">
      <dgm:prSet loTypeId="urn:microsoft.com/office/officeart/2016/7/layout/RepeatingBendingProcessNew" loCatId="process" qsTypeId="urn:microsoft.com/office/officeart/2005/8/quickstyle/simple5" qsCatId="simple" csTypeId="urn:microsoft.com/office/officeart/2005/8/colors/colorful5" csCatId="colorful" phldr="1"/>
      <dgm:spPr/>
      <dgm:t>
        <a:bodyPr/>
        <a:lstStyle/>
        <a:p>
          <a:endParaRPr lang="en-US"/>
        </a:p>
      </dgm:t>
    </dgm:pt>
    <dgm:pt modelId="{8D890071-6EBE-4102-B62F-251FCDA03B4A}">
      <dgm:prSet custT="1"/>
      <dgm:spPr>
        <a:solidFill>
          <a:srgbClr val="C00000"/>
        </a:solidFill>
      </dgm:spPr>
      <dgm:t>
        <a:bodyPr/>
        <a:lstStyle/>
        <a:p>
          <a:r>
            <a:rPr lang="en-GB" sz="2400" dirty="0"/>
            <a:t>Regular communications following Council meetings</a:t>
          </a:r>
          <a:endParaRPr lang="en-US" sz="2400" dirty="0"/>
        </a:p>
      </dgm:t>
    </dgm:pt>
    <dgm:pt modelId="{8CAD73E3-92E4-4CD0-92E7-35CB41D53F33}" type="parTrans" cxnId="{3731E303-F57E-4409-A676-747F1528DBAD}">
      <dgm:prSet/>
      <dgm:spPr/>
      <dgm:t>
        <a:bodyPr/>
        <a:lstStyle/>
        <a:p>
          <a:endParaRPr lang="en-US"/>
        </a:p>
      </dgm:t>
    </dgm:pt>
    <dgm:pt modelId="{710F11AB-6E75-4079-8055-A2F0E7DCE10C}" type="sibTrans" cxnId="{3731E303-F57E-4409-A676-747F1528DBAD}">
      <dgm:prSet/>
      <dgm:spPr/>
      <dgm:t>
        <a:bodyPr/>
        <a:lstStyle/>
        <a:p>
          <a:endParaRPr lang="en-US"/>
        </a:p>
      </dgm:t>
    </dgm:pt>
    <dgm:pt modelId="{82F40361-1981-4286-8FC0-81278E60D8EA}">
      <dgm:prSet custT="1"/>
      <dgm:spPr>
        <a:solidFill>
          <a:srgbClr val="FFC000"/>
        </a:solidFill>
      </dgm:spPr>
      <dgm:t>
        <a:bodyPr/>
        <a:lstStyle/>
        <a:p>
          <a:r>
            <a:rPr lang="en-GB" sz="2400" dirty="0"/>
            <a:t>Visits to Fraternities and group meetings</a:t>
          </a:r>
          <a:endParaRPr lang="en-US" sz="2400" dirty="0"/>
        </a:p>
      </dgm:t>
    </dgm:pt>
    <dgm:pt modelId="{23BCC0EB-B0E3-4018-B77C-41A02429D93B}" type="parTrans" cxnId="{FB5D07F7-7A35-4101-9A26-C440DE902562}">
      <dgm:prSet/>
      <dgm:spPr/>
      <dgm:t>
        <a:bodyPr/>
        <a:lstStyle/>
        <a:p>
          <a:endParaRPr lang="en-US"/>
        </a:p>
      </dgm:t>
    </dgm:pt>
    <dgm:pt modelId="{9A9C1DD2-388A-4AB8-8BCD-312616AF50A3}" type="sibTrans" cxnId="{FB5D07F7-7A35-4101-9A26-C440DE902562}">
      <dgm:prSet/>
      <dgm:spPr/>
      <dgm:t>
        <a:bodyPr/>
        <a:lstStyle/>
        <a:p>
          <a:endParaRPr lang="en-US"/>
        </a:p>
      </dgm:t>
    </dgm:pt>
    <dgm:pt modelId="{008FCCDC-3B85-4137-9DF2-A0025B753F86}">
      <dgm:prSet custT="1"/>
      <dgm:spPr>
        <a:solidFill>
          <a:srgbClr val="00B050"/>
        </a:solidFill>
      </dgm:spPr>
      <dgm:t>
        <a:bodyPr/>
        <a:lstStyle/>
        <a:p>
          <a:r>
            <a:rPr lang="en-GB" sz="2400" dirty="0">
              <a:solidFill>
                <a:schemeClr val="tx1"/>
              </a:solidFill>
            </a:rPr>
            <a:t>Occasional Zoom calls with Fraternity presidents</a:t>
          </a:r>
          <a:endParaRPr lang="en-US" sz="1800" dirty="0">
            <a:solidFill>
              <a:schemeClr val="tx1"/>
            </a:solidFill>
          </a:endParaRPr>
        </a:p>
      </dgm:t>
    </dgm:pt>
    <dgm:pt modelId="{8214C214-A36C-4041-AA83-1703B27E12D4}" type="parTrans" cxnId="{D33FB2DA-E4AF-4ACE-BD5B-D1022BDB9586}">
      <dgm:prSet/>
      <dgm:spPr/>
      <dgm:t>
        <a:bodyPr/>
        <a:lstStyle/>
        <a:p>
          <a:endParaRPr lang="en-US"/>
        </a:p>
      </dgm:t>
    </dgm:pt>
    <dgm:pt modelId="{16750D99-8B58-411A-B498-A47705AA8BD9}" type="sibTrans" cxnId="{D33FB2DA-E4AF-4ACE-BD5B-D1022BDB9586}">
      <dgm:prSet/>
      <dgm:spPr/>
      <dgm:t>
        <a:bodyPr/>
        <a:lstStyle/>
        <a:p>
          <a:endParaRPr lang="en-US"/>
        </a:p>
      </dgm:t>
    </dgm:pt>
    <dgm:pt modelId="{5FB50B63-FD81-4C8E-89E3-B154F095792E}">
      <dgm:prSet/>
      <dgm:spPr>
        <a:solidFill>
          <a:srgbClr val="7030A0"/>
        </a:solidFill>
      </dgm:spPr>
      <dgm:t>
        <a:bodyPr/>
        <a:lstStyle/>
        <a:p>
          <a:r>
            <a:rPr lang="en-GB" dirty="0"/>
            <a:t>Sara’s calls with Formation Officers</a:t>
          </a:r>
          <a:endParaRPr lang="en-US" dirty="0"/>
        </a:p>
      </dgm:t>
    </dgm:pt>
    <dgm:pt modelId="{F6133A9D-E3E3-4755-8F62-8AC29CB06B7E}" type="parTrans" cxnId="{80A1047A-B537-4AAC-B936-80040A3B4C7B}">
      <dgm:prSet/>
      <dgm:spPr/>
      <dgm:t>
        <a:bodyPr/>
        <a:lstStyle/>
        <a:p>
          <a:endParaRPr lang="en-US"/>
        </a:p>
      </dgm:t>
    </dgm:pt>
    <dgm:pt modelId="{2B50FA91-3C22-4B1A-AB90-3CDD1CEEFC5E}" type="sibTrans" cxnId="{80A1047A-B537-4AAC-B936-80040A3B4C7B}">
      <dgm:prSet/>
      <dgm:spPr/>
      <dgm:t>
        <a:bodyPr/>
        <a:lstStyle/>
        <a:p>
          <a:endParaRPr lang="en-US"/>
        </a:p>
      </dgm:t>
    </dgm:pt>
    <dgm:pt modelId="{1A0FD782-B19B-4E61-9571-0653F58C19EE}">
      <dgm:prSet/>
      <dgm:spPr>
        <a:solidFill>
          <a:srgbClr val="0070C0"/>
        </a:solidFill>
      </dgm:spPr>
      <dgm:t>
        <a:bodyPr/>
        <a:lstStyle/>
        <a:p>
          <a:r>
            <a:rPr lang="en-GB" dirty="0"/>
            <a:t>Teresa’s network of communications contacts</a:t>
          </a:r>
          <a:endParaRPr lang="en-US" dirty="0"/>
        </a:p>
      </dgm:t>
    </dgm:pt>
    <dgm:pt modelId="{4AD9A5EB-CAA3-4DC5-8C67-7B1EFA71A788}" type="parTrans" cxnId="{A1E4D352-4445-48EE-82B1-8D70AD906C15}">
      <dgm:prSet/>
      <dgm:spPr/>
      <dgm:t>
        <a:bodyPr/>
        <a:lstStyle/>
        <a:p>
          <a:endParaRPr lang="en-US"/>
        </a:p>
      </dgm:t>
    </dgm:pt>
    <dgm:pt modelId="{BE9654DD-1FDF-470A-8454-B29FBA80067D}" type="sibTrans" cxnId="{A1E4D352-4445-48EE-82B1-8D70AD906C15}">
      <dgm:prSet/>
      <dgm:spPr/>
      <dgm:t>
        <a:bodyPr/>
        <a:lstStyle/>
        <a:p>
          <a:endParaRPr lang="en-US"/>
        </a:p>
      </dgm:t>
    </dgm:pt>
    <dgm:pt modelId="{02C8D4D5-E683-4EC7-968A-507628FCC28B}">
      <dgm:prSet/>
      <dgm:spPr>
        <a:solidFill>
          <a:srgbClr val="C00000"/>
        </a:solidFill>
      </dgm:spPr>
      <dgm:t>
        <a:bodyPr/>
        <a:lstStyle/>
        <a:p>
          <a:r>
            <a:rPr lang="en-GB"/>
            <a:t>Regional day in Edinburgh</a:t>
          </a:r>
          <a:endParaRPr lang="en-US"/>
        </a:p>
      </dgm:t>
    </dgm:pt>
    <dgm:pt modelId="{49CB0350-3B43-4425-B2DB-7166624F0A83}" type="parTrans" cxnId="{3054A358-C159-43F9-B2BA-B8A2C138A8BD}">
      <dgm:prSet/>
      <dgm:spPr/>
      <dgm:t>
        <a:bodyPr/>
        <a:lstStyle/>
        <a:p>
          <a:endParaRPr lang="en-US"/>
        </a:p>
      </dgm:t>
    </dgm:pt>
    <dgm:pt modelId="{AE1A2C72-BED1-41D5-981C-D39F65E191E6}" type="sibTrans" cxnId="{3054A358-C159-43F9-B2BA-B8A2C138A8BD}">
      <dgm:prSet/>
      <dgm:spPr/>
      <dgm:t>
        <a:bodyPr/>
        <a:lstStyle/>
        <a:p>
          <a:endParaRPr lang="en-US"/>
        </a:p>
      </dgm:t>
    </dgm:pt>
    <dgm:pt modelId="{BFE5E984-7F30-4B9F-AD0B-502F00D06645}" type="pres">
      <dgm:prSet presAssocID="{81B6702F-B9CE-4699-89B5-9AA2736E018B}" presName="Name0" presStyleCnt="0">
        <dgm:presLayoutVars>
          <dgm:dir/>
          <dgm:resizeHandles val="exact"/>
        </dgm:presLayoutVars>
      </dgm:prSet>
      <dgm:spPr/>
    </dgm:pt>
    <dgm:pt modelId="{E6F163F1-3207-44DC-BF69-998FAEDD215A}" type="pres">
      <dgm:prSet presAssocID="{8D890071-6EBE-4102-B62F-251FCDA03B4A}" presName="node" presStyleLbl="node1" presStyleIdx="0" presStyleCnt="6">
        <dgm:presLayoutVars>
          <dgm:bulletEnabled val="1"/>
        </dgm:presLayoutVars>
      </dgm:prSet>
      <dgm:spPr/>
    </dgm:pt>
    <dgm:pt modelId="{78FE4833-B9F8-4B1B-B597-A4DE1691FFEF}" type="pres">
      <dgm:prSet presAssocID="{710F11AB-6E75-4079-8055-A2F0E7DCE10C}" presName="sibTrans" presStyleLbl="sibTrans1D1" presStyleIdx="0" presStyleCnt="5"/>
      <dgm:spPr/>
    </dgm:pt>
    <dgm:pt modelId="{352F593B-4C3A-4415-838B-F877437A1178}" type="pres">
      <dgm:prSet presAssocID="{710F11AB-6E75-4079-8055-A2F0E7DCE10C}" presName="connectorText" presStyleLbl="sibTrans1D1" presStyleIdx="0" presStyleCnt="5"/>
      <dgm:spPr/>
    </dgm:pt>
    <dgm:pt modelId="{85C6BD07-61EE-4BE0-B959-DB73F1D68F1D}" type="pres">
      <dgm:prSet presAssocID="{82F40361-1981-4286-8FC0-81278E60D8EA}" presName="node" presStyleLbl="node1" presStyleIdx="1" presStyleCnt="6" custLinFactNeighborX="-376">
        <dgm:presLayoutVars>
          <dgm:bulletEnabled val="1"/>
        </dgm:presLayoutVars>
      </dgm:prSet>
      <dgm:spPr/>
    </dgm:pt>
    <dgm:pt modelId="{4D9ACE6E-BEDD-4BB0-B023-933529195867}" type="pres">
      <dgm:prSet presAssocID="{9A9C1DD2-388A-4AB8-8BCD-312616AF50A3}" presName="sibTrans" presStyleLbl="sibTrans1D1" presStyleIdx="1" presStyleCnt="5"/>
      <dgm:spPr/>
    </dgm:pt>
    <dgm:pt modelId="{41EF8D94-7A6B-4DC3-A5A1-D7EBF1E3262D}" type="pres">
      <dgm:prSet presAssocID="{9A9C1DD2-388A-4AB8-8BCD-312616AF50A3}" presName="connectorText" presStyleLbl="sibTrans1D1" presStyleIdx="1" presStyleCnt="5"/>
      <dgm:spPr/>
    </dgm:pt>
    <dgm:pt modelId="{2F50BD1A-D94A-43FA-B55D-C3264CE817BE}" type="pres">
      <dgm:prSet presAssocID="{008FCCDC-3B85-4137-9DF2-A0025B753F86}" presName="node" presStyleLbl="node1" presStyleIdx="2" presStyleCnt="6">
        <dgm:presLayoutVars>
          <dgm:bulletEnabled val="1"/>
        </dgm:presLayoutVars>
      </dgm:prSet>
      <dgm:spPr/>
    </dgm:pt>
    <dgm:pt modelId="{EAA31E6B-4707-4CBB-982A-9DE6A51DE2FA}" type="pres">
      <dgm:prSet presAssocID="{16750D99-8B58-411A-B498-A47705AA8BD9}" presName="sibTrans" presStyleLbl="sibTrans1D1" presStyleIdx="2" presStyleCnt="5"/>
      <dgm:spPr/>
    </dgm:pt>
    <dgm:pt modelId="{7C2B123B-71A5-4C12-9CDC-03B21FD5B07A}" type="pres">
      <dgm:prSet presAssocID="{16750D99-8B58-411A-B498-A47705AA8BD9}" presName="connectorText" presStyleLbl="sibTrans1D1" presStyleIdx="2" presStyleCnt="5"/>
      <dgm:spPr/>
    </dgm:pt>
    <dgm:pt modelId="{9F41799B-78BB-4EC8-A210-9730F0827876}" type="pres">
      <dgm:prSet presAssocID="{5FB50B63-FD81-4C8E-89E3-B154F095792E}" presName="node" presStyleLbl="node1" presStyleIdx="3" presStyleCnt="6">
        <dgm:presLayoutVars>
          <dgm:bulletEnabled val="1"/>
        </dgm:presLayoutVars>
      </dgm:prSet>
      <dgm:spPr/>
    </dgm:pt>
    <dgm:pt modelId="{FEA96691-A082-4A29-AC97-3895382936C1}" type="pres">
      <dgm:prSet presAssocID="{2B50FA91-3C22-4B1A-AB90-3CDD1CEEFC5E}" presName="sibTrans" presStyleLbl="sibTrans1D1" presStyleIdx="3" presStyleCnt="5"/>
      <dgm:spPr/>
    </dgm:pt>
    <dgm:pt modelId="{5F99E116-81F5-49E0-9DFE-3B48C9C54C1A}" type="pres">
      <dgm:prSet presAssocID="{2B50FA91-3C22-4B1A-AB90-3CDD1CEEFC5E}" presName="connectorText" presStyleLbl="sibTrans1D1" presStyleIdx="3" presStyleCnt="5"/>
      <dgm:spPr/>
    </dgm:pt>
    <dgm:pt modelId="{520A0B24-6A2E-4A10-9706-43B34F001C64}" type="pres">
      <dgm:prSet presAssocID="{1A0FD782-B19B-4E61-9571-0653F58C19EE}" presName="node" presStyleLbl="node1" presStyleIdx="4" presStyleCnt="6">
        <dgm:presLayoutVars>
          <dgm:bulletEnabled val="1"/>
        </dgm:presLayoutVars>
      </dgm:prSet>
      <dgm:spPr/>
    </dgm:pt>
    <dgm:pt modelId="{940FA652-6C8E-49A2-8578-6B047FF3EADB}" type="pres">
      <dgm:prSet presAssocID="{BE9654DD-1FDF-470A-8454-B29FBA80067D}" presName="sibTrans" presStyleLbl="sibTrans1D1" presStyleIdx="4" presStyleCnt="5"/>
      <dgm:spPr/>
    </dgm:pt>
    <dgm:pt modelId="{9A28A2CB-315F-4E64-BE35-E7558ADE8809}" type="pres">
      <dgm:prSet presAssocID="{BE9654DD-1FDF-470A-8454-B29FBA80067D}" presName="connectorText" presStyleLbl="sibTrans1D1" presStyleIdx="4" presStyleCnt="5"/>
      <dgm:spPr/>
    </dgm:pt>
    <dgm:pt modelId="{5926CC61-1199-4BBB-83CA-BB664FA68BC3}" type="pres">
      <dgm:prSet presAssocID="{02C8D4D5-E683-4EC7-968A-507628FCC28B}" presName="node" presStyleLbl="node1" presStyleIdx="5" presStyleCnt="6">
        <dgm:presLayoutVars>
          <dgm:bulletEnabled val="1"/>
        </dgm:presLayoutVars>
      </dgm:prSet>
      <dgm:spPr/>
    </dgm:pt>
  </dgm:ptLst>
  <dgm:cxnLst>
    <dgm:cxn modelId="{3731E303-F57E-4409-A676-747F1528DBAD}" srcId="{81B6702F-B9CE-4699-89B5-9AA2736E018B}" destId="{8D890071-6EBE-4102-B62F-251FCDA03B4A}" srcOrd="0" destOrd="0" parTransId="{8CAD73E3-92E4-4CD0-92E7-35CB41D53F33}" sibTransId="{710F11AB-6E75-4079-8055-A2F0E7DCE10C}"/>
    <dgm:cxn modelId="{98FE3608-411C-428F-845F-9B43CA1FDD52}" type="presOf" srcId="{710F11AB-6E75-4079-8055-A2F0E7DCE10C}" destId="{78FE4833-B9F8-4B1B-B597-A4DE1691FFEF}" srcOrd="0" destOrd="0" presId="urn:microsoft.com/office/officeart/2016/7/layout/RepeatingBendingProcessNew"/>
    <dgm:cxn modelId="{25BE590F-C104-4DCA-89A3-693653585DEA}" type="presOf" srcId="{2B50FA91-3C22-4B1A-AB90-3CDD1CEEFC5E}" destId="{FEA96691-A082-4A29-AC97-3895382936C1}" srcOrd="0" destOrd="0" presId="urn:microsoft.com/office/officeart/2016/7/layout/RepeatingBendingProcessNew"/>
    <dgm:cxn modelId="{3E12E75D-CD37-4E2D-B281-FB17E73116EA}" type="presOf" srcId="{8D890071-6EBE-4102-B62F-251FCDA03B4A}" destId="{E6F163F1-3207-44DC-BF69-998FAEDD215A}" srcOrd="0" destOrd="0" presId="urn:microsoft.com/office/officeart/2016/7/layout/RepeatingBendingProcessNew"/>
    <dgm:cxn modelId="{C79D3861-2F5F-4BE6-9525-9F07789F94BF}" type="presOf" srcId="{16750D99-8B58-411A-B498-A47705AA8BD9}" destId="{EAA31E6B-4707-4CBB-982A-9DE6A51DE2FA}" srcOrd="0" destOrd="0" presId="urn:microsoft.com/office/officeart/2016/7/layout/RepeatingBendingProcessNew"/>
    <dgm:cxn modelId="{C2F86061-65A7-4A1C-BA00-E4ECF899FEEF}" type="presOf" srcId="{710F11AB-6E75-4079-8055-A2F0E7DCE10C}" destId="{352F593B-4C3A-4415-838B-F877437A1178}" srcOrd="1" destOrd="0" presId="urn:microsoft.com/office/officeart/2016/7/layout/RepeatingBendingProcessNew"/>
    <dgm:cxn modelId="{A3C3C962-8AFC-4E99-BB75-1490BE7F602A}" type="presOf" srcId="{16750D99-8B58-411A-B498-A47705AA8BD9}" destId="{7C2B123B-71A5-4C12-9CDC-03B21FD5B07A}" srcOrd="1" destOrd="0" presId="urn:microsoft.com/office/officeart/2016/7/layout/RepeatingBendingProcessNew"/>
    <dgm:cxn modelId="{6C9BDD47-8317-480B-9B51-CF47588E6961}" type="presOf" srcId="{81B6702F-B9CE-4699-89B5-9AA2736E018B}" destId="{BFE5E984-7F30-4B9F-AD0B-502F00D06645}" srcOrd="0" destOrd="0" presId="urn:microsoft.com/office/officeart/2016/7/layout/RepeatingBendingProcessNew"/>
    <dgm:cxn modelId="{A3C2A768-D35D-4EA2-B638-799D6981AA4C}" type="presOf" srcId="{2B50FA91-3C22-4B1A-AB90-3CDD1CEEFC5E}" destId="{5F99E116-81F5-49E0-9DFE-3B48C9C54C1A}" srcOrd="1" destOrd="0" presId="urn:microsoft.com/office/officeart/2016/7/layout/RepeatingBendingProcessNew"/>
    <dgm:cxn modelId="{E4C0DA4C-5F8F-4C56-9DF7-C4D4FCCBEE9C}" type="presOf" srcId="{82F40361-1981-4286-8FC0-81278E60D8EA}" destId="{85C6BD07-61EE-4BE0-B959-DB73F1D68F1D}" srcOrd="0" destOrd="0" presId="urn:microsoft.com/office/officeart/2016/7/layout/RepeatingBendingProcessNew"/>
    <dgm:cxn modelId="{0BF5D870-712C-4906-BB97-0D8ED99F3BCA}" type="presOf" srcId="{9A9C1DD2-388A-4AB8-8BCD-312616AF50A3}" destId="{4D9ACE6E-BEDD-4BB0-B023-933529195867}" srcOrd="0" destOrd="0" presId="urn:microsoft.com/office/officeart/2016/7/layout/RepeatingBendingProcessNew"/>
    <dgm:cxn modelId="{A1E4D352-4445-48EE-82B1-8D70AD906C15}" srcId="{81B6702F-B9CE-4699-89B5-9AA2736E018B}" destId="{1A0FD782-B19B-4E61-9571-0653F58C19EE}" srcOrd="4" destOrd="0" parTransId="{4AD9A5EB-CAA3-4DC5-8C67-7B1EFA71A788}" sibTransId="{BE9654DD-1FDF-470A-8454-B29FBA80067D}"/>
    <dgm:cxn modelId="{3681C273-E789-4E8D-997E-44D26BF4873B}" type="presOf" srcId="{5FB50B63-FD81-4C8E-89E3-B154F095792E}" destId="{9F41799B-78BB-4EC8-A210-9730F0827876}" srcOrd="0" destOrd="0" presId="urn:microsoft.com/office/officeart/2016/7/layout/RepeatingBendingProcessNew"/>
    <dgm:cxn modelId="{3054A358-C159-43F9-B2BA-B8A2C138A8BD}" srcId="{81B6702F-B9CE-4699-89B5-9AA2736E018B}" destId="{02C8D4D5-E683-4EC7-968A-507628FCC28B}" srcOrd="5" destOrd="0" parTransId="{49CB0350-3B43-4425-B2DB-7166624F0A83}" sibTransId="{AE1A2C72-BED1-41D5-981C-D39F65E191E6}"/>
    <dgm:cxn modelId="{2F13F478-74AD-4797-B8BC-DE0E370F6846}" type="presOf" srcId="{BE9654DD-1FDF-470A-8454-B29FBA80067D}" destId="{940FA652-6C8E-49A2-8578-6B047FF3EADB}" srcOrd="0" destOrd="0" presId="urn:microsoft.com/office/officeart/2016/7/layout/RepeatingBendingProcessNew"/>
    <dgm:cxn modelId="{80A1047A-B537-4AAC-B936-80040A3B4C7B}" srcId="{81B6702F-B9CE-4699-89B5-9AA2736E018B}" destId="{5FB50B63-FD81-4C8E-89E3-B154F095792E}" srcOrd="3" destOrd="0" parTransId="{F6133A9D-E3E3-4755-8F62-8AC29CB06B7E}" sibTransId="{2B50FA91-3C22-4B1A-AB90-3CDD1CEEFC5E}"/>
    <dgm:cxn modelId="{E4FB5793-3AED-4FFE-B3EB-0436CB58B2F5}" type="presOf" srcId="{1A0FD782-B19B-4E61-9571-0653F58C19EE}" destId="{520A0B24-6A2E-4A10-9706-43B34F001C64}" srcOrd="0" destOrd="0" presId="urn:microsoft.com/office/officeart/2016/7/layout/RepeatingBendingProcessNew"/>
    <dgm:cxn modelId="{627E7BD8-937A-4953-ABB1-09011209C561}" type="presOf" srcId="{02C8D4D5-E683-4EC7-968A-507628FCC28B}" destId="{5926CC61-1199-4BBB-83CA-BB664FA68BC3}" srcOrd="0" destOrd="0" presId="urn:microsoft.com/office/officeart/2016/7/layout/RepeatingBendingProcessNew"/>
    <dgm:cxn modelId="{D33FB2DA-E4AF-4ACE-BD5B-D1022BDB9586}" srcId="{81B6702F-B9CE-4699-89B5-9AA2736E018B}" destId="{008FCCDC-3B85-4137-9DF2-A0025B753F86}" srcOrd="2" destOrd="0" parTransId="{8214C214-A36C-4041-AA83-1703B27E12D4}" sibTransId="{16750D99-8B58-411A-B498-A47705AA8BD9}"/>
    <dgm:cxn modelId="{2CA506EB-F5AA-4D0E-B0F0-7454CE0F0DBD}" type="presOf" srcId="{BE9654DD-1FDF-470A-8454-B29FBA80067D}" destId="{9A28A2CB-315F-4E64-BE35-E7558ADE8809}" srcOrd="1" destOrd="0" presId="urn:microsoft.com/office/officeart/2016/7/layout/RepeatingBendingProcessNew"/>
    <dgm:cxn modelId="{119D38F0-010F-4281-8E0D-A1EF3A44DAAA}" type="presOf" srcId="{9A9C1DD2-388A-4AB8-8BCD-312616AF50A3}" destId="{41EF8D94-7A6B-4DC3-A5A1-D7EBF1E3262D}" srcOrd="1" destOrd="0" presId="urn:microsoft.com/office/officeart/2016/7/layout/RepeatingBendingProcessNew"/>
    <dgm:cxn modelId="{FB5D07F7-7A35-4101-9A26-C440DE902562}" srcId="{81B6702F-B9CE-4699-89B5-9AA2736E018B}" destId="{82F40361-1981-4286-8FC0-81278E60D8EA}" srcOrd="1" destOrd="0" parTransId="{23BCC0EB-B0E3-4018-B77C-41A02429D93B}" sibTransId="{9A9C1DD2-388A-4AB8-8BCD-312616AF50A3}"/>
    <dgm:cxn modelId="{979495FC-DA6E-43A0-9067-27A0B9031D21}" type="presOf" srcId="{008FCCDC-3B85-4137-9DF2-A0025B753F86}" destId="{2F50BD1A-D94A-43FA-B55D-C3264CE817BE}" srcOrd="0" destOrd="0" presId="urn:microsoft.com/office/officeart/2016/7/layout/RepeatingBendingProcessNew"/>
    <dgm:cxn modelId="{AE004CA8-B3D3-46CC-848A-D76B370F71DB}" type="presParOf" srcId="{BFE5E984-7F30-4B9F-AD0B-502F00D06645}" destId="{E6F163F1-3207-44DC-BF69-998FAEDD215A}" srcOrd="0" destOrd="0" presId="urn:microsoft.com/office/officeart/2016/7/layout/RepeatingBendingProcessNew"/>
    <dgm:cxn modelId="{50B55915-B685-40DB-93A4-BD2C5717CFA0}" type="presParOf" srcId="{BFE5E984-7F30-4B9F-AD0B-502F00D06645}" destId="{78FE4833-B9F8-4B1B-B597-A4DE1691FFEF}" srcOrd="1" destOrd="0" presId="urn:microsoft.com/office/officeart/2016/7/layout/RepeatingBendingProcessNew"/>
    <dgm:cxn modelId="{685F227A-B307-4872-A6B7-5E5B8056684A}" type="presParOf" srcId="{78FE4833-B9F8-4B1B-B597-A4DE1691FFEF}" destId="{352F593B-4C3A-4415-838B-F877437A1178}" srcOrd="0" destOrd="0" presId="urn:microsoft.com/office/officeart/2016/7/layout/RepeatingBendingProcessNew"/>
    <dgm:cxn modelId="{5D81DCA0-ABC4-49F0-9EA0-8FA241E08A69}" type="presParOf" srcId="{BFE5E984-7F30-4B9F-AD0B-502F00D06645}" destId="{85C6BD07-61EE-4BE0-B959-DB73F1D68F1D}" srcOrd="2" destOrd="0" presId="urn:microsoft.com/office/officeart/2016/7/layout/RepeatingBendingProcessNew"/>
    <dgm:cxn modelId="{11DC6BB9-E5FF-43F1-87D1-65A18F2FE311}" type="presParOf" srcId="{BFE5E984-7F30-4B9F-AD0B-502F00D06645}" destId="{4D9ACE6E-BEDD-4BB0-B023-933529195867}" srcOrd="3" destOrd="0" presId="urn:microsoft.com/office/officeart/2016/7/layout/RepeatingBendingProcessNew"/>
    <dgm:cxn modelId="{8B87EA39-B514-4048-82A3-4D578242EBF1}" type="presParOf" srcId="{4D9ACE6E-BEDD-4BB0-B023-933529195867}" destId="{41EF8D94-7A6B-4DC3-A5A1-D7EBF1E3262D}" srcOrd="0" destOrd="0" presId="urn:microsoft.com/office/officeart/2016/7/layout/RepeatingBendingProcessNew"/>
    <dgm:cxn modelId="{ED96BB4C-6177-49C8-A447-59EE6EC8C436}" type="presParOf" srcId="{BFE5E984-7F30-4B9F-AD0B-502F00D06645}" destId="{2F50BD1A-D94A-43FA-B55D-C3264CE817BE}" srcOrd="4" destOrd="0" presId="urn:microsoft.com/office/officeart/2016/7/layout/RepeatingBendingProcessNew"/>
    <dgm:cxn modelId="{0397204C-EF76-43C2-812F-99039892C2AE}" type="presParOf" srcId="{BFE5E984-7F30-4B9F-AD0B-502F00D06645}" destId="{EAA31E6B-4707-4CBB-982A-9DE6A51DE2FA}" srcOrd="5" destOrd="0" presId="urn:microsoft.com/office/officeart/2016/7/layout/RepeatingBendingProcessNew"/>
    <dgm:cxn modelId="{57E6A0A5-7AA6-4370-AAE7-FFA9A2238269}" type="presParOf" srcId="{EAA31E6B-4707-4CBB-982A-9DE6A51DE2FA}" destId="{7C2B123B-71A5-4C12-9CDC-03B21FD5B07A}" srcOrd="0" destOrd="0" presId="urn:microsoft.com/office/officeart/2016/7/layout/RepeatingBendingProcessNew"/>
    <dgm:cxn modelId="{CC6144A6-36A9-454B-938A-7D6D1133C809}" type="presParOf" srcId="{BFE5E984-7F30-4B9F-AD0B-502F00D06645}" destId="{9F41799B-78BB-4EC8-A210-9730F0827876}" srcOrd="6" destOrd="0" presId="urn:microsoft.com/office/officeart/2016/7/layout/RepeatingBendingProcessNew"/>
    <dgm:cxn modelId="{7B58EF81-E422-4C60-8C50-7BC968DE12B1}" type="presParOf" srcId="{BFE5E984-7F30-4B9F-AD0B-502F00D06645}" destId="{FEA96691-A082-4A29-AC97-3895382936C1}" srcOrd="7" destOrd="0" presId="urn:microsoft.com/office/officeart/2016/7/layout/RepeatingBendingProcessNew"/>
    <dgm:cxn modelId="{C06916CA-45FD-4AD7-BA15-342793EDF31A}" type="presParOf" srcId="{FEA96691-A082-4A29-AC97-3895382936C1}" destId="{5F99E116-81F5-49E0-9DFE-3B48C9C54C1A}" srcOrd="0" destOrd="0" presId="urn:microsoft.com/office/officeart/2016/7/layout/RepeatingBendingProcessNew"/>
    <dgm:cxn modelId="{58B5C34A-B77B-45C8-81AB-E6A7D3D0ADE5}" type="presParOf" srcId="{BFE5E984-7F30-4B9F-AD0B-502F00D06645}" destId="{520A0B24-6A2E-4A10-9706-43B34F001C64}" srcOrd="8" destOrd="0" presId="urn:microsoft.com/office/officeart/2016/7/layout/RepeatingBendingProcessNew"/>
    <dgm:cxn modelId="{E8DD4EF8-AE4B-45CE-86BE-0790BE289B93}" type="presParOf" srcId="{BFE5E984-7F30-4B9F-AD0B-502F00D06645}" destId="{940FA652-6C8E-49A2-8578-6B047FF3EADB}" srcOrd="9" destOrd="0" presId="urn:microsoft.com/office/officeart/2016/7/layout/RepeatingBendingProcessNew"/>
    <dgm:cxn modelId="{3CDAD6E4-145A-4890-BE4F-6BF7A6404043}" type="presParOf" srcId="{940FA652-6C8E-49A2-8578-6B047FF3EADB}" destId="{9A28A2CB-315F-4E64-BE35-E7558ADE8809}" srcOrd="0" destOrd="0" presId="urn:microsoft.com/office/officeart/2016/7/layout/RepeatingBendingProcessNew"/>
    <dgm:cxn modelId="{233CF238-0E9C-432E-9AEE-4CA90FFEBCB9}" type="presParOf" srcId="{BFE5E984-7F30-4B9F-AD0B-502F00D06645}" destId="{5926CC61-1199-4BBB-83CA-BB664FA68BC3}"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33D1D2-D966-4B56-B317-7B17C65FF8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BD997B-5C96-4A12-977B-4FC25E4F9FF1}">
      <dgm:prSet/>
      <dgm:spPr/>
      <dgm:t>
        <a:bodyPr/>
        <a:lstStyle/>
        <a:p>
          <a:r>
            <a:rPr lang="en-US" dirty="0"/>
            <a:t>Dominican Seminar: ‘Being Prophetic: Reading the Signs of the Times’</a:t>
          </a:r>
        </a:p>
      </dgm:t>
    </dgm:pt>
    <dgm:pt modelId="{45440A51-9F6D-445B-8627-0E53A7C132A0}" type="parTrans" cxnId="{5C004E6D-F3CF-4870-A3D7-34B7F349086C}">
      <dgm:prSet/>
      <dgm:spPr/>
      <dgm:t>
        <a:bodyPr/>
        <a:lstStyle/>
        <a:p>
          <a:endParaRPr lang="en-US"/>
        </a:p>
      </dgm:t>
    </dgm:pt>
    <dgm:pt modelId="{85E3773A-43C4-4994-A81A-FCE7775D636B}" type="sibTrans" cxnId="{5C004E6D-F3CF-4870-A3D7-34B7F349086C}">
      <dgm:prSet/>
      <dgm:spPr/>
      <dgm:t>
        <a:bodyPr/>
        <a:lstStyle/>
        <a:p>
          <a:endParaRPr lang="en-US"/>
        </a:p>
      </dgm:t>
    </dgm:pt>
    <dgm:pt modelId="{2E6E8E7A-51D8-4A74-8C79-FC37A7AE379E}">
      <dgm:prSet/>
      <dgm:spPr/>
      <dgm:t>
        <a:bodyPr/>
        <a:lstStyle/>
        <a:p>
          <a:r>
            <a:rPr lang="en-GB"/>
            <a:t>Mass of Thanksgiving at Stone</a:t>
          </a:r>
          <a:endParaRPr lang="en-US"/>
        </a:p>
      </dgm:t>
    </dgm:pt>
    <dgm:pt modelId="{1A3022AF-B97A-42C8-A4DD-370EF66A5A4E}" type="parTrans" cxnId="{700455B8-34FC-44E2-8C68-16A38663D741}">
      <dgm:prSet/>
      <dgm:spPr/>
      <dgm:t>
        <a:bodyPr/>
        <a:lstStyle/>
        <a:p>
          <a:endParaRPr lang="en-US"/>
        </a:p>
      </dgm:t>
    </dgm:pt>
    <dgm:pt modelId="{F7A23B62-8DF9-407C-ADD5-3C7B0FD87AAE}" type="sibTrans" cxnId="{700455B8-34FC-44E2-8C68-16A38663D741}">
      <dgm:prSet/>
      <dgm:spPr/>
      <dgm:t>
        <a:bodyPr/>
        <a:lstStyle/>
        <a:p>
          <a:endParaRPr lang="en-US"/>
        </a:p>
      </dgm:t>
    </dgm:pt>
    <dgm:pt modelId="{5ADBE211-F88E-4A09-889F-755AA90C3E7D}">
      <dgm:prSet/>
      <dgm:spPr/>
      <dgm:t>
        <a:bodyPr/>
        <a:lstStyle/>
        <a:p>
          <a:r>
            <a:rPr lang="en-GB"/>
            <a:t>‘St. Dominic and His Preachers of Grace’ conference in Edinburgh</a:t>
          </a:r>
          <a:endParaRPr lang="en-US"/>
        </a:p>
      </dgm:t>
    </dgm:pt>
    <dgm:pt modelId="{C89DBF07-C260-43C8-8191-4CCA461652A2}" type="parTrans" cxnId="{00742382-B873-43E0-A09E-4622DD269B46}">
      <dgm:prSet/>
      <dgm:spPr/>
      <dgm:t>
        <a:bodyPr/>
        <a:lstStyle/>
        <a:p>
          <a:endParaRPr lang="en-GB"/>
        </a:p>
      </dgm:t>
    </dgm:pt>
    <dgm:pt modelId="{47610A43-C6E8-4511-8CF3-80C4A7EF1B61}" type="sibTrans" cxnId="{00742382-B873-43E0-A09E-4622DD269B46}">
      <dgm:prSet/>
      <dgm:spPr/>
      <dgm:t>
        <a:bodyPr/>
        <a:lstStyle/>
        <a:p>
          <a:endParaRPr lang="en-US"/>
        </a:p>
      </dgm:t>
    </dgm:pt>
    <dgm:pt modelId="{A34D6F00-5B50-4027-A480-F4E28F0A46C4}">
      <dgm:prSet/>
      <dgm:spPr/>
      <dgm:t>
        <a:bodyPr/>
        <a:lstStyle/>
        <a:p>
          <a:r>
            <a:rPr lang="en-US"/>
            <a:t>150</a:t>
          </a:r>
          <a:r>
            <a:rPr lang="en-US" baseline="30000"/>
            <a:t>th</a:t>
          </a:r>
          <a:r>
            <a:rPr lang="en-US"/>
            <a:t> Anniversary of St. Dominic’s Church in Newcastle</a:t>
          </a:r>
        </a:p>
      </dgm:t>
    </dgm:pt>
    <dgm:pt modelId="{90010D87-6CB3-4860-AFB4-2AAF2A218CD7}" type="parTrans" cxnId="{F763974C-751F-4D18-B424-57516C4E0A10}">
      <dgm:prSet/>
      <dgm:spPr/>
      <dgm:t>
        <a:bodyPr/>
        <a:lstStyle/>
        <a:p>
          <a:endParaRPr lang="en-GB"/>
        </a:p>
      </dgm:t>
    </dgm:pt>
    <dgm:pt modelId="{F4557E4F-5C05-4543-A793-9C6A90B693D2}" type="sibTrans" cxnId="{F763974C-751F-4D18-B424-57516C4E0A10}">
      <dgm:prSet/>
      <dgm:spPr/>
      <dgm:t>
        <a:bodyPr/>
        <a:lstStyle/>
        <a:p>
          <a:endParaRPr lang="en-US"/>
        </a:p>
      </dgm:t>
    </dgm:pt>
    <dgm:pt modelId="{B1E9CD57-699C-436C-93BB-8CFCF0D1B0CB}" type="pres">
      <dgm:prSet presAssocID="{D433D1D2-D966-4B56-B317-7B17C65FF8AA}" presName="linear" presStyleCnt="0">
        <dgm:presLayoutVars>
          <dgm:animLvl val="lvl"/>
          <dgm:resizeHandles val="exact"/>
        </dgm:presLayoutVars>
      </dgm:prSet>
      <dgm:spPr/>
    </dgm:pt>
    <dgm:pt modelId="{1A11DD7C-5A21-453F-AB44-B9AB8B29FCE8}" type="pres">
      <dgm:prSet presAssocID="{BEBD997B-5C96-4A12-977B-4FC25E4F9FF1}" presName="parentText" presStyleLbl="node1" presStyleIdx="0" presStyleCnt="4">
        <dgm:presLayoutVars>
          <dgm:chMax val="0"/>
          <dgm:bulletEnabled val="1"/>
        </dgm:presLayoutVars>
      </dgm:prSet>
      <dgm:spPr/>
    </dgm:pt>
    <dgm:pt modelId="{324099B0-5D83-4DAE-AD79-BFF81ABAADF3}" type="pres">
      <dgm:prSet presAssocID="{85E3773A-43C4-4994-A81A-FCE7775D636B}" presName="spacer" presStyleCnt="0"/>
      <dgm:spPr/>
    </dgm:pt>
    <dgm:pt modelId="{04524818-0E26-4EF4-9B8D-91C08A92364C}" type="pres">
      <dgm:prSet presAssocID="{5ADBE211-F88E-4A09-889F-755AA90C3E7D}" presName="parentText" presStyleLbl="node1" presStyleIdx="1" presStyleCnt="4">
        <dgm:presLayoutVars>
          <dgm:chMax val="0"/>
          <dgm:bulletEnabled val="1"/>
        </dgm:presLayoutVars>
      </dgm:prSet>
      <dgm:spPr/>
    </dgm:pt>
    <dgm:pt modelId="{ECD7509D-DDA1-4284-8D02-5E7E1CB32195}" type="pres">
      <dgm:prSet presAssocID="{47610A43-C6E8-4511-8CF3-80C4A7EF1B61}" presName="spacer" presStyleCnt="0"/>
      <dgm:spPr/>
    </dgm:pt>
    <dgm:pt modelId="{81102AD9-6EB2-4BF7-AA25-359A36F67A99}" type="pres">
      <dgm:prSet presAssocID="{2E6E8E7A-51D8-4A74-8C79-FC37A7AE379E}" presName="parentText" presStyleLbl="node1" presStyleIdx="2" presStyleCnt="4">
        <dgm:presLayoutVars>
          <dgm:chMax val="0"/>
          <dgm:bulletEnabled val="1"/>
        </dgm:presLayoutVars>
      </dgm:prSet>
      <dgm:spPr/>
    </dgm:pt>
    <dgm:pt modelId="{8B4AA7AB-2996-4084-A16F-34D5083E8CC6}" type="pres">
      <dgm:prSet presAssocID="{F7A23B62-8DF9-407C-ADD5-3C7B0FD87AAE}" presName="spacer" presStyleCnt="0"/>
      <dgm:spPr/>
    </dgm:pt>
    <dgm:pt modelId="{200925EB-FC5B-49C5-B2BC-CB88ACF9F8BC}" type="pres">
      <dgm:prSet presAssocID="{A34D6F00-5B50-4027-A480-F4E28F0A46C4}" presName="parentText" presStyleLbl="node1" presStyleIdx="3" presStyleCnt="4">
        <dgm:presLayoutVars>
          <dgm:chMax val="0"/>
          <dgm:bulletEnabled val="1"/>
        </dgm:presLayoutVars>
      </dgm:prSet>
      <dgm:spPr/>
    </dgm:pt>
  </dgm:ptLst>
  <dgm:cxnLst>
    <dgm:cxn modelId="{C6B76362-23EB-49C3-9F20-1369E489784E}" type="presOf" srcId="{D433D1D2-D966-4B56-B317-7B17C65FF8AA}" destId="{B1E9CD57-699C-436C-93BB-8CFCF0D1B0CB}" srcOrd="0" destOrd="0" presId="urn:microsoft.com/office/officeart/2005/8/layout/vList2"/>
    <dgm:cxn modelId="{F763974C-751F-4D18-B424-57516C4E0A10}" srcId="{D433D1D2-D966-4B56-B317-7B17C65FF8AA}" destId="{A34D6F00-5B50-4027-A480-F4E28F0A46C4}" srcOrd="3" destOrd="0" parTransId="{90010D87-6CB3-4860-AFB4-2AAF2A218CD7}" sibTransId="{F4557E4F-5C05-4543-A793-9C6A90B693D2}"/>
    <dgm:cxn modelId="{5C004E6D-F3CF-4870-A3D7-34B7F349086C}" srcId="{D433D1D2-D966-4B56-B317-7B17C65FF8AA}" destId="{BEBD997B-5C96-4A12-977B-4FC25E4F9FF1}" srcOrd="0" destOrd="0" parTransId="{45440A51-9F6D-445B-8627-0E53A7C132A0}" sibTransId="{85E3773A-43C4-4994-A81A-FCE7775D636B}"/>
    <dgm:cxn modelId="{52821978-ECB7-47A0-8A90-228C27EA609A}" type="presOf" srcId="{A34D6F00-5B50-4027-A480-F4E28F0A46C4}" destId="{200925EB-FC5B-49C5-B2BC-CB88ACF9F8BC}" srcOrd="0" destOrd="0" presId="urn:microsoft.com/office/officeart/2005/8/layout/vList2"/>
    <dgm:cxn modelId="{00742382-B873-43E0-A09E-4622DD269B46}" srcId="{D433D1D2-D966-4B56-B317-7B17C65FF8AA}" destId="{5ADBE211-F88E-4A09-889F-755AA90C3E7D}" srcOrd="1" destOrd="0" parTransId="{C89DBF07-C260-43C8-8191-4CCA461652A2}" sibTransId="{47610A43-C6E8-4511-8CF3-80C4A7EF1B61}"/>
    <dgm:cxn modelId="{077CC0A8-2C85-4870-9B45-1EDE4542F02A}" type="presOf" srcId="{2E6E8E7A-51D8-4A74-8C79-FC37A7AE379E}" destId="{81102AD9-6EB2-4BF7-AA25-359A36F67A99}" srcOrd="0" destOrd="0" presId="urn:microsoft.com/office/officeart/2005/8/layout/vList2"/>
    <dgm:cxn modelId="{700455B8-34FC-44E2-8C68-16A38663D741}" srcId="{D433D1D2-D966-4B56-B317-7B17C65FF8AA}" destId="{2E6E8E7A-51D8-4A74-8C79-FC37A7AE379E}" srcOrd="2" destOrd="0" parTransId="{1A3022AF-B97A-42C8-A4DD-370EF66A5A4E}" sibTransId="{F7A23B62-8DF9-407C-ADD5-3C7B0FD87AAE}"/>
    <dgm:cxn modelId="{FAB20FD2-B993-420E-A24D-385A79B77057}" type="presOf" srcId="{5ADBE211-F88E-4A09-889F-755AA90C3E7D}" destId="{04524818-0E26-4EF4-9B8D-91C08A92364C}" srcOrd="0" destOrd="0" presId="urn:microsoft.com/office/officeart/2005/8/layout/vList2"/>
    <dgm:cxn modelId="{85642EF2-55F3-429A-8D7D-ED8B646A9B69}" type="presOf" srcId="{BEBD997B-5C96-4A12-977B-4FC25E4F9FF1}" destId="{1A11DD7C-5A21-453F-AB44-B9AB8B29FCE8}" srcOrd="0" destOrd="0" presId="urn:microsoft.com/office/officeart/2005/8/layout/vList2"/>
    <dgm:cxn modelId="{891149F8-C31B-4618-9589-C983C0696F93}" type="presParOf" srcId="{B1E9CD57-699C-436C-93BB-8CFCF0D1B0CB}" destId="{1A11DD7C-5A21-453F-AB44-B9AB8B29FCE8}" srcOrd="0" destOrd="0" presId="urn:microsoft.com/office/officeart/2005/8/layout/vList2"/>
    <dgm:cxn modelId="{B654821F-52EC-4E6A-B4CE-C57E6D175DC7}" type="presParOf" srcId="{B1E9CD57-699C-436C-93BB-8CFCF0D1B0CB}" destId="{324099B0-5D83-4DAE-AD79-BFF81ABAADF3}" srcOrd="1" destOrd="0" presId="urn:microsoft.com/office/officeart/2005/8/layout/vList2"/>
    <dgm:cxn modelId="{924A69EE-CF8A-41B8-8692-5E1ED1C3AF19}" type="presParOf" srcId="{B1E9CD57-699C-436C-93BB-8CFCF0D1B0CB}" destId="{04524818-0E26-4EF4-9B8D-91C08A92364C}" srcOrd="2" destOrd="0" presId="urn:microsoft.com/office/officeart/2005/8/layout/vList2"/>
    <dgm:cxn modelId="{EC348EB6-CDA8-45EA-894F-991FB2E49CC4}" type="presParOf" srcId="{B1E9CD57-699C-436C-93BB-8CFCF0D1B0CB}" destId="{ECD7509D-DDA1-4284-8D02-5E7E1CB32195}" srcOrd="3" destOrd="0" presId="urn:microsoft.com/office/officeart/2005/8/layout/vList2"/>
    <dgm:cxn modelId="{4621F315-62B5-4583-91B7-F25E17820E48}" type="presParOf" srcId="{B1E9CD57-699C-436C-93BB-8CFCF0D1B0CB}" destId="{81102AD9-6EB2-4BF7-AA25-359A36F67A99}" srcOrd="4" destOrd="0" presId="urn:microsoft.com/office/officeart/2005/8/layout/vList2"/>
    <dgm:cxn modelId="{AC6AAE25-7F83-48BC-9393-139C3FC27DD6}" type="presParOf" srcId="{B1E9CD57-699C-436C-93BB-8CFCF0D1B0CB}" destId="{8B4AA7AB-2996-4084-A16F-34D5083E8CC6}" srcOrd="5" destOrd="0" presId="urn:microsoft.com/office/officeart/2005/8/layout/vList2"/>
    <dgm:cxn modelId="{2F0CC24F-63E1-4F46-8B2D-8A816AC158BC}" type="presParOf" srcId="{B1E9CD57-699C-436C-93BB-8CFCF0D1B0CB}" destId="{200925EB-FC5B-49C5-B2BC-CB88ACF9F8B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CD1FEF-25D9-44CB-AD8C-ED3A54BCBF5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33FD6E2-4267-4E53-BFD0-CDEBA0171E9B}">
      <dgm:prSet/>
      <dgm:spPr/>
      <dgm:t>
        <a:bodyPr/>
        <a:lstStyle/>
        <a:p>
          <a:pPr>
            <a:lnSpc>
              <a:spcPct val="100000"/>
            </a:lnSpc>
          </a:pPr>
          <a:r>
            <a:rPr lang="en-GB">
              <a:solidFill>
                <a:schemeClr val="bg1"/>
              </a:solidFill>
            </a:rPr>
            <a:t>Financial Report: Philip</a:t>
          </a:r>
          <a:endParaRPr lang="en-US">
            <a:solidFill>
              <a:schemeClr val="bg1"/>
            </a:solidFill>
          </a:endParaRPr>
        </a:p>
      </dgm:t>
    </dgm:pt>
    <dgm:pt modelId="{896AC076-A0BE-4242-9F21-40EEF2040FDE}" type="parTrans" cxnId="{9248D567-3045-428B-9032-7EA5D2931807}">
      <dgm:prSet/>
      <dgm:spPr/>
      <dgm:t>
        <a:bodyPr/>
        <a:lstStyle/>
        <a:p>
          <a:endParaRPr lang="en-US">
            <a:solidFill>
              <a:schemeClr val="bg1"/>
            </a:solidFill>
          </a:endParaRPr>
        </a:p>
      </dgm:t>
    </dgm:pt>
    <dgm:pt modelId="{FFF3A89B-971C-4F28-8CDD-3DAB81520289}" type="sibTrans" cxnId="{9248D567-3045-428B-9032-7EA5D2931807}">
      <dgm:prSet/>
      <dgm:spPr/>
      <dgm:t>
        <a:bodyPr/>
        <a:lstStyle/>
        <a:p>
          <a:pPr>
            <a:lnSpc>
              <a:spcPct val="100000"/>
            </a:lnSpc>
          </a:pPr>
          <a:endParaRPr lang="en-US">
            <a:solidFill>
              <a:schemeClr val="bg1"/>
            </a:solidFill>
          </a:endParaRPr>
        </a:p>
      </dgm:t>
    </dgm:pt>
    <dgm:pt modelId="{D4FF1373-32A1-47E9-A87F-C7ACDD405C28}">
      <dgm:prSet/>
      <dgm:spPr/>
      <dgm:t>
        <a:bodyPr/>
        <a:lstStyle/>
        <a:p>
          <a:pPr>
            <a:lnSpc>
              <a:spcPct val="100000"/>
            </a:lnSpc>
          </a:pPr>
          <a:r>
            <a:rPr lang="en-GB">
              <a:solidFill>
                <a:schemeClr val="bg1"/>
              </a:solidFill>
            </a:rPr>
            <a:t>Directory Review: Andy</a:t>
          </a:r>
          <a:endParaRPr lang="en-US">
            <a:solidFill>
              <a:schemeClr val="bg1"/>
            </a:solidFill>
          </a:endParaRPr>
        </a:p>
      </dgm:t>
    </dgm:pt>
    <dgm:pt modelId="{F5890845-162D-4DB8-A389-8CF48C750FD5}" type="parTrans" cxnId="{901805D6-C7C5-4AF4-B088-F63216B3FC65}">
      <dgm:prSet/>
      <dgm:spPr/>
      <dgm:t>
        <a:bodyPr/>
        <a:lstStyle/>
        <a:p>
          <a:endParaRPr lang="en-US">
            <a:solidFill>
              <a:schemeClr val="bg1"/>
            </a:solidFill>
          </a:endParaRPr>
        </a:p>
      </dgm:t>
    </dgm:pt>
    <dgm:pt modelId="{003F2DB9-236D-4B54-9B37-ABEAA8989C50}" type="sibTrans" cxnId="{901805D6-C7C5-4AF4-B088-F63216B3FC65}">
      <dgm:prSet/>
      <dgm:spPr/>
      <dgm:t>
        <a:bodyPr/>
        <a:lstStyle/>
        <a:p>
          <a:pPr>
            <a:lnSpc>
              <a:spcPct val="100000"/>
            </a:lnSpc>
          </a:pPr>
          <a:endParaRPr lang="en-US">
            <a:solidFill>
              <a:schemeClr val="bg1"/>
            </a:solidFill>
          </a:endParaRPr>
        </a:p>
      </dgm:t>
    </dgm:pt>
    <dgm:pt modelId="{0FB7846C-95B4-4306-975A-A8AE3574836F}">
      <dgm:prSet/>
      <dgm:spPr/>
      <dgm:t>
        <a:bodyPr/>
        <a:lstStyle/>
        <a:p>
          <a:pPr>
            <a:lnSpc>
              <a:spcPct val="100000"/>
            </a:lnSpc>
          </a:pPr>
          <a:r>
            <a:rPr lang="en-GB">
              <a:solidFill>
                <a:schemeClr val="bg1"/>
              </a:solidFill>
            </a:rPr>
            <a:t>Communications: Teresa</a:t>
          </a:r>
          <a:endParaRPr lang="en-US">
            <a:solidFill>
              <a:schemeClr val="bg1"/>
            </a:solidFill>
          </a:endParaRPr>
        </a:p>
      </dgm:t>
    </dgm:pt>
    <dgm:pt modelId="{153C4DF6-6A39-47BC-883F-A16222A20775}" type="parTrans" cxnId="{43A01D35-7124-4653-8760-F7C8ADA1E1EA}">
      <dgm:prSet/>
      <dgm:spPr/>
      <dgm:t>
        <a:bodyPr/>
        <a:lstStyle/>
        <a:p>
          <a:endParaRPr lang="en-US">
            <a:solidFill>
              <a:schemeClr val="bg1"/>
            </a:solidFill>
          </a:endParaRPr>
        </a:p>
      </dgm:t>
    </dgm:pt>
    <dgm:pt modelId="{CEFF7D04-218B-4391-A9B2-4CB80CB82B01}" type="sibTrans" cxnId="{43A01D35-7124-4653-8760-F7C8ADA1E1EA}">
      <dgm:prSet/>
      <dgm:spPr/>
      <dgm:t>
        <a:bodyPr/>
        <a:lstStyle/>
        <a:p>
          <a:pPr>
            <a:lnSpc>
              <a:spcPct val="100000"/>
            </a:lnSpc>
          </a:pPr>
          <a:endParaRPr lang="en-US">
            <a:solidFill>
              <a:schemeClr val="bg1"/>
            </a:solidFill>
          </a:endParaRPr>
        </a:p>
      </dgm:t>
    </dgm:pt>
    <dgm:pt modelId="{40B4A7B6-E614-4D5B-8D95-12ACDF6D80A9}">
      <dgm:prSet/>
      <dgm:spPr/>
      <dgm:t>
        <a:bodyPr/>
        <a:lstStyle/>
        <a:p>
          <a:pPr>
            <a:lnSpc>
              <a:spcPct val="100000"/>
            </a:lnSpc>
          </a:pPr>
          <a:r>
            <a:rPr lang="en-GB">
              <a:solidFill>
                <a:schemeClr val="bg1"/>
              </a:solidFill>
            </a:rPr>
            <a:t>Formation: Sara</a:t>
          </a:r>
          <a:endParaRPr lang="en-US">
            <a:solidFill>
              <a:schemeClr val="bg1"/>
            </a:solidFill>
          </a:endParaRPr>
        </a:p>
      </dgm:t>
    </dgm:pt>
    <dgm:pt modelId="{A4813155-EE5D-4F80-A511-4F9515AE705D}" type="parTrans" cxnId="{17A6BC97-2783-4C6C-908B-2368B844FE62}">
      <dgm:prSet/>
      <dgm:spPr/>
      <dgm:t>
        <a:bodyPr/>
        <a:lstStyle/>
        <a:p>
          <a:endParaRPr lang="en-US">
            <a:solidFill>
              <a:schemeClr val="bg1"/>
            </a:solidFill>
          </a:endParaRPr>
        </a:p>
      </dgm:t>
    </dgm:pt>
    <dgm:pt modelId="{3551E08E-034A-46FC-99C9-A2C733715BDB}" type="sibTrans" cxnId="{17A6BC97-2783-4C6C-908B-2368B844FE62}">
      <dgm:prSet/>
      <dgm:spPr/>
      <dgm:t>
        <a:bodyPr/>
        <a:lstStyle/>
        <a:p>
          <a:endParaRPr lang="en-US">
            <a:solidFill>
              <a:schemeClr val="bg1"/>
            </a:solidFill>
          </a:endParaRPr>
        </a:p>
      </dgm:t>
    </dgm:pt>
    <dgm:pt modelId="{5FB3B864-2BDC-4089-80C0-C238C6DF94B1}" type="pres">
      <dgm:prSet presAssocID="{3DCD1FEF-25D9-44CB-AD8C-ED3A54BCBF58}" presName="root" presStyleCnt="0">
        <dgm:presLayoutVars>
          <dgm:dir/>
          <dgm:resizeHandles val="exact"/>
        </dgm:presLayoutVars>
      </dgm:prSet>
      <dgm:spPr/>
    </dgm:pt>
    <dgm:pt modelId="{DE7BCC81-B20D-4320-A449-44DD1D42ED7E}" type="pres">
      <dgm:prSet presAssocID="{3DCD1FEF-25D9-44CB-AD8C-ED3A54BCBF58}" presName="container" presStyleCnt="0">
        <dgm:presLayoutVars>
          <dgm:dir/>
          <dgm:resizeHandles val="exact"/>
        </dgm:presLayoutVars>
      </dgm:prSet>
      <dgm:spPr/>
    </dgm:pt>
    <dgm:pt modelId="{2A6FE817-F3F2-44F0-8DFF-453BC0669097}" type="pres">
      <dgm:prSet presAssocID="{633FD6E2-4267-4E53-BFD0-CDEBA0171E9B}" presName="compNode" presStyleCnt="0"/>
      <dgm:spPr/>
    </dgm:pt>
    <dgm:pt modelId="{C13FF652-D38E-4089-8733-04A833FED494}" type="pres">
      <dgm:prSet presAssocID="{633FD6E2-4267-4E53-BFD0-CDEBA0171E9B}" presName="iconBgRect" presStyleLbl="bgShp" presStyleIdx="0" presStyleCnt="4"/>
      <dgm:spPr/>
    </dgm:pt>
    <dgm:pt modelId="{15FF2ED8-7A7F-451D-8862-DEFC0DE2168E}" type="pres">
      <dgm:prSet presAssocID="{633FD6E2-4267-4E53-BFD0-CDEBA0171E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25890639-7462-4E56-9705-026E6CAA4FE6}" type="pres">
      <dgm:prSet presAssocID="{633FD6E2-4267-4E53-BFD0-CDEBA0171E9B}" presName="spaceRect" presStyleCnt="0"/>
      <dgm:spPr/>
    </dgm:pt>
    <dgm:pt modelId="{A7A05A8F-C77F-4656-B536-2EBD61E5F3A4}" type="pres">
      <dgm:prSet presAssocID="{633FD6E2-4267-4E53-BFD0-CDEBA0171E9B}" presName="textRect" presStyleLbl="revTx" presStyleIdx="0" presStyleCnt="4">
        <dgm:presLayoutVars>
          <dgm:chMax val="1"/>
          <dgm:chPref val="1"/>
        </dgm:presLayoutVars>
      </dgm:prSet>
      <dgm:spPr/>
    </dgm:pt>
    <dgm:pt modelId="{16184FA7-64E2-4A61-B878-F62E3C005790}" type="pres">
      <dgm:prSet presAssocID="{FFF3A89B-971C-4F28-8CDD-3DAB81520289}" presName="sibTrans" presStyleLbl="sibTrans2D1" presStyleIdx="0" presStyleCnt="0"/>
      <dgm:spPr/>
    </dgm:pt>
    <dgm:pt modelId="{78E6DEBF-E8EB-4D0D-A15F-D979BF71B4B3}" type="pres">
      <dgm:prSet presAssocID="{D4FF1373-32A1-47E9-A87F-C7ACDD405C28}" presName="compNode" presStyleCnt="0"/>
      <dgm:spPr/>
    </dgm:pt>
    <dgm:pt modelId="{F23DAEDF-18F5-4830-8D88-016625CD8672}" type="pres">
      <dgm:prSet presAssocID="{D4FF1373-32A1-47E9-A87F-C7ACDD405C28}" presName="iconBgRect" presStyleLbl="bgShp" presStyleIdx="1" presStyleCnt="4"/>
      <dgm:spPr/>
    </dgm:pt>
    <dgm:pt modelId="{FE38909B-2709-472C-9776-F474F2BAE639}" type="pres">
      <dgm:prSet presAssocID="{D4FF1373-32A1-47E9-A87F-C7ACDD405C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cial Network"/>
        </a:ext>
      </dgm:extLst>
    </dgm:pt>
    <dgm:pt modelId="{C8EF9D6F-1781-4511-9F07-F2CFF2668ADB}" type="pres">
      <dgm:prSet presAssocID="{D4FF1373-32A1-47E9-A87F-C7ACDD405C28}" presName="spaceRect" presStyleCnt="0"/>
      <dgm:spPr/>
    </dgm:pt>
    <dgm:pt modelId="{9B444171-6655-4A7D-A0A6-3F7DEF2E151C}" type="pres">
      <dgm:prSet presAssocID="{D4FF1373-32A1-47E9-A87F-C7ACDD405C28}" presName="textRect" presStyleLbl="revTx" presStyleIdx="1" presStyleCnt="4">
        <dgm:presLayoutVars>
          <dgm:chMax val="1"/>
          <dgm:chPref val="1"/>
        </dgm:presLayoutVars>
      </dgm:prSet>
      <dgm:spPr/>
    </dgm:pt>
    <dgm:pt modelId="{42DB7911-F69E-4D7F-83DE-F40F97706A16}" type="pres">
      <dgm:prSet presAssocID="{003F2DB9-236D-4B54-9B37-ABEAA8989C50}" presName="sibTrans" presStyleLbl="sibTrans2D1" presStyleIdx="0" presStyleCnt="0"/>
      <dgm:spPr/>
    </dgm:pt>
    <dgm:pt modelId="{46FFA4B9-5C6F-4263-8D9E-E99A2D3D6285}" type="pres">
      <dgm:prSet presAssocID="{0FB7846C-95B4-4306-975A-A8AE3574836F}" presName="compNode" presStyleCnt="0"/>
      <dgm:spPr/>
    </dgm:pt>
    <dgm:pt modelId="{4B4CD7F7-3DCE-4E73-8269-BFADE1F7BC0C}" type="pres">
      <dgm:prSet presAssocID="{0FB7846C-95B4-4306-975A-A8AE3574836F}" presName="iconBgRect" presStyleLbl="bgShp" presStyleIdx="2" presStyleCnt="4"/>
      <dgm:spPr/>
    </dgm:pt>
    <dgm:pt modelId="{90448FF2-FF1D-4E8C-9C58-E83183CB55F9}" type="pres">
      <dgm:prSet presAssocID="{0FB7846C-95B4-4306-975A-A8AE3574836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4742B9A8-D0DE-4B6F-B924-093430C3B268}" type="pres">
      <dgm:prSet presAssocID="{0FB7846C-95B4-4306-975A-A8AE3574836F}" presName="spaceRect" presStyleCnt="0"/>
      <dgm:spPr/>
    </dgm:pt>
    <dgm:pt modelId="{9AC09E19-4AED-456D-A2F3-5A493637CAED}" type="pres">
      <dgm:prSet presAssocID="{0FB7846C-95B4-4306-975A-A8AE3574836F}" presName="textRect" presStyleLbl="revTx" presStyleIdx="2" presStyleCnt="4">
        <dgm:presLayoutVars>
          <dgm:chMax val="1"/>
          <dgm:chPref val="1"/>
        </dgm:presLayoutVars>
      </dgm:prSet>
      <dgm:spPr/>
    </dgm:pt>
    <dgm:pt modelId="{981D9ACB-4CB1-45BB-AB72-00F8EBABB1BF}" type="pres">
      <dgm:prSet presAssocID="{CEFF7D04-218B-4391-A9B2-4CB80CB82B01}" presName="sibTrans" presStyleLbl="sibTrans2D1" presStyleIdx="0" presStyleCnt="0"/>
      <dgm:spPr/>
    </dgm:pt>
    <dgm:pt modelId="{455F3976-6DA8-4B44-9AF5-8283338790AC}" type="pres">
      <dgm:prSet presAssocID="{40B4A7B6-E614-4D5B-8D95-12ACDF6D80A9}" presName="compNode" presStyleCnt="0"/>
      <dgm:spPr/>
    </dgm:pt>
    <dgm:pt modelId="{EC33706F-FB49-4044-906D-DA076130F326}" type="pres">
      <dgm:prSet presAssocID="{40B4A7B6-E614-4D5B-8D95-12ACDF6D80A9}" presName="iconBgRect" presStyleLbl="bgShp" presStyleIdx="3" presStyleCnt="4"/>
      <dgm:spPr/>
    </dgm:pt>
    <dgm:pt modelId="{7BD20747-A12D-4126-BBB6-807CC7A12CFB}" type="pres">
      <dgm:prSet presAssocID="{40B4A7B6-E614-4D5B-8D95-12ACDF6D80A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lower in pot"/>
        </a:ext>
      </dgm:extLst>
    </dgm:pt>
    <dgm:pt modelId="{2B12CE92-4D45-45EA-8544-75397B8BD337}" type="pres">
      <dgm:prSet presAssocID="{40B4A7B6-E614-4D5B-8D95-12ACDF6D80A9}" presName="spaceRect" presStyleCnt="0"/>
      <dgm:spPr/>
    </dgm:pt>
    <dgm:pt modelId="{13BB4F2C-2AB0-4DA3-A7B0-1D3F054C145F}" type="pres">
      <dgm:prSet presAssocID="{40B4A7B6-E614-4D5B-8D95-12ACDF6D80A9}" presName="textRect" presStyleLbl="revTx" presStyleIdx="3" presStyleCnt="4">
        <dgm:presLayoutVars>
          <dgm:chMax val="1"/>
          <dgm:chPref val="1"/>
        </dgm:presLayoutVars>
      </dgm:prSet>
      <dgm:spPr/>
    </dgm:pt>
  </dgm:ptLst>
  <dgm:cxnLst>
    <dgm:cxn modelId="{2717D61A-53DF-477A-B2EC-CDCF9F6F44CE}" type="presOf" srcId="{CEFF7D04-218B-4391-A9B2-4CB80CB82B01}" destId="{981D9ACB-4CB1-45BB-AB72-00F8EBABB1BF}" srcOrd="0" destOrd="0" presId="urn:microsoft.com/office/officeart/2018/2/layout/IconCircleList"/>
    <dgm:cxn modelId="{06D0991E-B0BD-4A54-A3BF-A9C8B670B3DD}" type="presOf" srcId="{3DCD1FEF-25D9-44CB-AD8C-ED3A54BCBF58}" destId="{5FB3B864-2BDC-4089-80C0-C238C6DF94B1}" srcOrd="0" destOrd="0" presId="urn:microsoft.com/office/officeart/2018/2/layout/IconCircleList"/>
    <dgm:cxn modelId="{43A01D35-7124-4653-8760-F7C8ADA1E1EA}" srcId="{3DCD1FEF-25D9-44CB-AD8C-ED3A54BCBF58}" destId="{0FB7846C-95B4-4306-975A-A8AE3574836F}" srcOrd="2" destOrd="0" parTransId="{153C4DF6-6A39-47BC-883F-A16222A20775}" sibTransId="{CEFF7D04-218B-4391-A9B2-4CB80CB82B01}"/>
    <dgm:cxn modelId="{36575861-1537-4CC2-9CA3-C4AE2647FEE1}" type="presOf" srcId="{633FD6E2-4267-4E53-BFD0-CDEBA0171E9B}" destId="{A7A05A8F-C77F-4656-B536-2EBD61E5F3A4}" srcOrd="0" destOrd="0" presId="urn:microsoft.com/office/officeart/2018/2/layout/IconCircleList"/>
    <dgm:cxn modelId="{9248D567-3045-428B-9032-7EA5D2931807}" srcId="{3DCD1FEF-25D9-44CB-AD8C-ED3A54BCBF58}" destId="{633FD6E2-4267-4E53-BFD0-CDEBA0171E9B}" srcOrd="0" destOrd="0" parTransId="{896AC076-A0BE-4242-9F21-40EEF2040FDE}" sibTransId="{FFF3A89B-971C-4F28-8CDD-3DAB81520289}"/>
    <dgm:cxn modelId="{43BAE150-7478-4B7C-AB37-5E8D37F0C1B7}" type="presOf" srcId="{40B4A7B6-E614-4D5B-8D95-12ACDF6D80A9}" destId="{13BB4F2C-2AB0-4DA3-A7B0-1D3F054C145F}" srcOrd="0" destOrd="0" presId="urn:microsoft.com/office/officeart/2018/2/layout/IconCircleList"/>
    <dgm:cxn modelId="{17A6BC97-2783-4C6C-908B-2368B844FE62}" srcId="{3DCD1FEF-25D9-44CB-AD8C-ED3A54BCBF58}" destId="{40B4A7B6-E614-4D5B-8D95-12ACDF6D80A9}" srcOrd="3" destOrd="0" parTransId="{A4813155-EE5D-4F80-A511-4F9515AE705D}" sibTransId="{3551E08E-034A-46FC-99C9-A2C733715BDB}"/>
    <dgm:cxn modelId="{758BC4A2-B3F9-46E5-9492-884B5D3946F6}" type="presOf" srcId="{D4FF1373-32A1-47E9-A87F-C7ACDD405C28}" destId="{9B444171-6655-4A7D-A0A6-3F7DEF2E151C}" srcOrd="0" destOrd="0" presId="urn:microsoft.com/office/officeart/2018/2/layout/IconCircleList"/>
    <dgm:cxn modelId="{C190FEC5-D95E-46E6-9FED-F489858B792D}" type="presOf" srcId="{0FB7846C-95B4-4306-975A-A8AE3574836F}" destId="{9AC09E19-4AED-456D-A2F3-5A493637CAED}" srcOrd="0" destOrd="0" presId="urn:microsoft.com/office/officeart/2018/2/layout/IconCircleList"/>
    <dgm:cxn modelId="{EA5A5ECB-EBBE-4BCA-B4CB-06D63AAA1AA8}" type="presOf" srcId="{003F2DB9-236D-4B54-9B37-ABEAA8989C50}" destId="{42DB7911-F69E-4D7F-83DE-F40F97706A16}" srcOrd="0" destOrd="0" presId="urn:microsoft.com/office/officeart/2018/2/layout/IconCircleList"/>
    <dgm:cxn modelId="{901805D6-C7C5-4AF4-B088-F63216B3FC65}" srcId="{3DCD1FEF-25D9-44CB-AD8C-ED3A54BCBF58}" destId="{D4FF1373-32A1-47E9-A87F-C7ACDD405C28}" srcOrd="1" destOrd="0" parTransId="{F5890845-162D-4DB8-A389-8CF48C750FD5}" sibTransId="{003F2DB9-236D-4B54-9B37-ABEAA8989C50}"/>
    <dgm:cxn modelId="{2EC826EE-1333-4B69-AA46-0DB9CAC4F4A2}" type="presOf" srcId="{FFF3A89B-971C-4F28-8CDD-3DAB81520289}" destId="{16184FA7-64E2-4A61-B878-F62E3C005790}" srcOrd="0" destOrd="0" presId="urn:microsoft.com/office/officeart/2018/2/layout/IconCircleList"/>
    <dgm:cxn modelId="{CCD0A7C4-40D1-4B85-8F17-9FAAF3CC1136}" type="presParOf" srcId="{5FB3B864-2BDC-4089-80C0-C238C6DF94B1}" destId="{DE7BCC81-B20D-4320-A449-44DD1D42ED7E}" srcOrd="0" destOrd="0" presId="urn:microsoft.com/office/officeart/2018/2/layout/IconCircleList"/>
    <dgm:cxn modelId="{54E26B7A-25AA-41B0-9A40-570803EC7247}" type="presParOf" srcId="{DE7BCC81-B20D-4320-A449-44DD1D42ED7E}" destId="{2A6FE817-F3F2-44F0-8DFF-453BC0669097}" srcOrd="0" destOrd="0" presId="urn:microsoft.com/office/officeart/2018/2/layout/IconCircleList"/>
    <dgm:cxn modelId="{68B6C81A-DD14-4C0A-B91B-BBC795048AB6}" type="presParOf" srcId="{2A6FE817-F3F2-44F0-8DFF-453BC0669097}" destId="{C13FF652-D38E-4089-8733-04A833FED494}" srcOrd="0" destOrd="0" presId="urn:microsoft.com/office/officeart/2018/2/layout/IconCircleList"/>
    <dgm:cxn modelId="{0F97F1D5-F5B2-4E7C-874F-733866075A76}" type="presParOf" srcId="{2A6FE817-F3F2-44F0-8DFF-453BC0669097}" destId="{15FF2ED8-7A7F-451D-8862-DEFC0DE2168E}" srcOrd="1" destOrd="0" presId="urn:microsoft.com/office/officeart/2018/2/layout/IconCircleList"/>
    <dgm:cxn modelId="{DC0CBA19-45EF-4E34-ACE6-33842E6A9242}" type="presParOf" srcId="{2A6FE817-F3F2-44F0-8DFF-453BC0669097}" destId="{25890639-7462-4E56-9705-026E6CAA4FE6}" srcOrd="2" destOrd="0" presId="urn:microsoft.com/office/officeart/2018/2/layout/IconCircleList"/>
    <dgm:cxn modelId="{E459EA1F-9258-48BE-9F71-7E657B1931D3}" type="presParOf" srcId="{2A6FE817-F3F2-44F0-8DFF-453BC0669097}" destId="{A7A05A8F-C77F-4656-B536-2EBD61E5F3A4}" srcOrd="3" destOrd="0" presId="urn:microsoft.com/office/officeart/2018/2/layout/IconCircleList"/>
    <dgm:cxn modelId="{25B4DD70-152D-4D81-B346-5B3CECE7CB5A}" type="presParOf" srcId="{DE7BCC81-B20D-4320-A449-44DD1D42ED7E}" destId="{16184FA7-64E2-4A61-B878-F62E3C005790}" srcOrd="1" destOrd="0" presId="urn:microsoft.com/office/officeart/2018/2/layout/IconCircleList"/>
    <dgm:cxn modelId="{EECBAB23-6FFF-4207-BA9C-E9813E0C18A6}" type="presParOf" srcId="{DE7BCC81-B20D-4320-A449-44DD1D42ED7E}" destId="{78E6DEBF-E8EB-4D0D-A15F-D979BF71B4B3}" srcOrd="2" destOrd="0" presId="urn:microsoft.com/office/officeart/2018/2/layout/IconCircleList"/>
    <dgm:cxn modelId="{3B66073C-FCAE-403E-927C-9E6526F0E2D5}" type="presParOf" srcId="{78E6DEBF-E8EB-4D0D-A15F-D979BF71B4B3}" destId="{F23DAEDF-18F5-4830-8D88-016625CD8672}" srcOrd="0" destOrd="0" presId="urn:microsoft.com/office/officeart/2018/2/layout/IconCircleList"/>
    <dgm:cxn modelId="{37CD0557-2677-4B1C-8168-80B8CBDA6550}" type="presParOf" srcId="{78E6DEBF-E8EB-4D0D-A15F-D979BF71B4B3}" destId="{FE38909B-2709-472C-9776-F474F2BAE639}" srcOrd="1" destOrd="0" presId="urn:microsoft.com/office/officeart/2018/2/layout/IconCircleList"/>
    <dgm:cxn modelId="{8CFC7E11-815A-45B8-9A9A-FA3572EF4A5E}" type="presParOf" srcId="{78E6DEBF-E8EB-4D0D-A15F-D979BF71B4B3}" destId="{C8EF9D6F-1781-4511-9F07-F2CFF2668ADB}" srcOrd="2" destOrd="0" presId="urn:microsoft.com/office/officeart/2018/2/layout/IconCircleList"/>
    <dgm:cxn modelId="{0F643486-9137-432E-83A7-7CF31069EF3F}" type="presParOf" srcId="{78E6DEBF-E8EB-4D0D-A15F-D979BF71B4B3}" destId="{9B444171-6655-4A7D-A0A6-3F7DEF2E151C}" srcOrd="3" destOrd="0" presId="urn:microsoft.com/office/officeart/2018/2/layout/IconCircleList"/>
    <dgm:cxn modelId="{BEF89DE0-17CD-41E6-AD0D-9D5AAC12B985}" type="presParOf" srcId="{DE7BCC81-B20D-4320-A449-44DD1D42ED7E}" destId="{42DB7911-F69E-4D7F-83DE-F40F97706A16}" srcOrd="3" destOrd="0" presId="urn:microsoft.com/office/officeart/2018/2/layout/IconCircleList"/>
    <dgm:cxn modelId="{78172E09-8EBD-47CB-8DE3-DE417F363ACF}" type="presParOf" srcId="{DE7BCC81-B20D-4320-A449-44DD1D42ED7E}" destId="{46FFA4B9-5C6F-4263-8D9E-E99A2D3D6285}" srcOrd="4" destOrd="0" presId="urn:microsoft.com/office/officeart/2018/2/layout/IconCircleList"/>
    <dgm:cxn modelId="{909DF210-F78C-4EBA-BBD4-0B1EE7169005}" type="presParOf" srcId="{46FFA4B9-5C6F-4263-8D9E-E99A2D3D6285}" destId="{4B4CD7F7-3DCE-4E73-8269-BFADE1F7BC0C}" srcOrd="0" destOrd="0" presId="urn:microsoft.com/office/officeart/2018/2/layout/IconCircleList"/>
    <dgm:cxn modelId="{DC1A9D65-9458-45F9-9FBE-9AE7FADAAE67}" type="presParOf" srcId="{46FFA4B9-5C6F-4263-8D9E-E99A2D3D6285}" destId="{90448FF2-FF1D-4E8C-9C58-E83183CB55F9}" srcOrd="1" destOrd="0" presId="urn:microsoft.com/office/officeart/2018/2/layout/IconCircleList"/>
    <dgm:cxn modelId="{CB35D2E0-708C-436E-BB81-EFC216390B36}" type="presParOf" srcId="{46FFA4B9-5C6F-4263-8D9E-E99A2D3D6285}" destId="{4742B9A8-D0DE-4B6F-B924-093430C3B268}" srcOrd="2" destOrd="0" presId="urn:microsoft.com/office/officeart/2018/2/layout/IconCircleList"/>
    <dgm:cxn modelId="{1160B60A-B2C7-437B-B63A-065835325E12}" type="presParOf" srcId="{46FFA4B9-5C6F-4263-8D9E-E99A2D3D6285}" destId="{9AC09E19-4AED-456D-A2F3-5A493637CAED}" srcOrd="3" destOrd="0" presId="urn:microsoft.com/office/officeart/2018/2/layout/IconCircleList"/>
    <dgm:cxn modelId="{FA801D4A-3B64-4974-BC4E-2C1F20389F20}" type="presParOf" srcId="{DE7BCC81-B20D-4320-A449-44DD1D42ED7E}" destId="{981D9ACB-4CB1-45BB-AB72-00F8EBABB1BF}" srcOrd="5" destOrd="0" presId="urn:microsoft.com/office/officeart/2018/2/layout/IconCircleList"/>
    <dgm:cxn modelId="{86DAF64A-1527-47E2-9A43-A13C45FCBF6A}" type="presParOf" srcId="{DE7BCC81-B20D-4320-A449-44DD1D42ED7E}" destId="{455F3976-6DA8-4B44-9AF5-8283338790AC}" srcOrd="6" destOrd="0" presId="urn:microsoft.com/office/officeart/2018/2/layout/IconCircleList"/>
    <dgm:cxn modelId="{7FFC359B-0283-460E-AF51-ABC85CB681A5}" type="presParOf" srcId="{455F3976-6DA8-4B44-9AF5-8283338790AC}" destId="{EC33706F-FB49-4044-906D-DA076130F326}" srcOrd="0" destOrd="0" presId="urn:microsoft.com/office/officeart/2018/2/layout/IconCircleList"/>
    <dgm:cxn modelId="{E4E8084A-53EC-4818-8277-D96C6D433B58}" type="presParOf" srcId="{455F3976-6DA8-4B44-9AF5-8283338790AC}" destId="{7BD20747-A12D-4126-BBB6-807CC7A12CFB}" srcOrd="1" destOrd="0" presId="urn:microsoft.com/office/officeart/2018/2/layout/IconCircleList"/>
    <dgm:cxn modelId="{C5CBAD35-0332-4E83-9113-687B40FD1296}" type="presParOf" srcId="{455F3976-6DA8-4B44-9AF5-8283338790AC}" destId="{2B12CE92-4D45-45EA-8544-75397B8BD337}" srcOrd="2" destOrd="0" presId="urn:microsoft.com/office/officeart/2018/2/layout/IconCircleList"/>
    <dgm:cxn modelId="{89C0F78B-9EF9-4AF3-9CB8-C5385C40B085}" type="presParOf" srcId="{455F3976-6DA8-4B44-9AF5-8283338790AC}" destId="{13BB4F2C-2AB0-4DA3-A7B0-1D3F054C145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1FC6C-3444-4726-81A7-7ED98EF05BA3}">
      <dsp:nvSpPr>
        <dsp:cNvPr id="0" name=""/>
        <dsp:cNvSpPr/>
      </dsp:nvSpPr>
      <dsp:spPr>
        <a:xfrm>
          <a:off x="0" y="530"/>
          <a:ext cx="46689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20BBC97-15E0-43EB-87FC-4AA1A5367955}">
      <dsp:nvSpPr>
        <dsp:cNvPr id="0" name=""/>
        <dsp:cNvSpPr/>
      </dsp:nvSpPr>
      <dsp:spPr>
        <a:xfrm>
          <a:off x="0" y="530"/>
          <a:ext cx="4668966" cy="434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Margaret Doyle: President</a:t>
          </a:r>
        </a:p>
      </dsp:txBody>
      <dsp:txXfrm>
        <a:off x="0" y="530"/>
        <a:ext cx="4668966" cy="434572"/>
      </dsp:txXfrm>
    </dsp:sp>
    <dsp:sp modelId="{799D58A4-3767-453D-92C9-AE0D65956CCC}">
      <dsp:nvSpPr>
        <dsp:cNvPr id="0" name=""/>
        <dsp:cNvSpPr/>
      </dsp:nvSpPr>
      <dsp:spPr>
        <a:xfrm>
          <a:off x="0" y="435103"/>
          <a:ext cx="46689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63DE28D-5304-4794-937F-F5C7CAEF97DB}">
      <dsp:nvSpPr>
        <dsp:cNvPr id="0" name=""/>
        <dsp:cNvSpPr/>
      </dsp:nvSpPr>
      <dsp:spPr>
        <a:xfrm>
          <a:off x="0" y="435103"/>
          <a:ext cx="4668966" cy="434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Fernando Cervantes: Vice-President</a:t>
          </a:r>
        </a:p>
      </dsp:txBody>
      <dsp:txXfrm>
        <a:off x="0" y="435103"/>
        <a:ext cx="4668966" cy="434572"/>
      </dsp:txXfrm>
    </dsp:sp>
    <dsp:sp modelId="{2674C9DF-D8DF-4B04-B8B1-11C210D69B77}">
      <dsp:nvSpPr>
        <dsp:cNvPr id="0" name=""/>
        <dsp:cNvSpPr/>
      </dsp:nvSpPr>
      <dsp:spPr>
        <a:xfrm>
          <a:off x="0" y="869675"/>
          <a:ext cx="46689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C16D5C6-2B71-4730-8B3D-D8A6EA67191B}">
      <dsp:nvSpPr>
        <dsp:cNvPr id="0" name=""/>
        <dsp:cNvSpPr/>
      </dsp:nvSpPr>
      <dsp:spPr>
        <a:xfrm>
          <a:off x="0" y="869675"/>
          <a:ext cx="4668966" cy="434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Andy Doyle: Directory Review</a:t>
          </a:r>
        </a:p>
      </dsp:txBody>
      <dsp:txXfrm>
        <a:off x="0" y="869675"/>
        <a:ext cx="4668966" cy="434572"/>
      </dsp:txXfrm>
    </dsp:sp>
    <dsp:sp modelId="{9EED4BD0-92FF-4657-BBD6-209F10A3B3BF}">
      <dsp:nvSpPr>
        <dsp:cNvPr id="0" name=""/>
        <dsp:cNvSpPr/>
      </dsp:nvSpPr>
      <dsp:spPr>
        <a:xfrm>
          <a:off x="0" y="1304248"/>
          <a:ext cx="46689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3120E6C-42F1-49EA-8095-B8B77A136F12}">
      <dsp:nvSpPr>
        <dsp:cNvPr id="0" name=""/>
        <dsp:cNvSpPr/>
      </dsp:nvSpPr>
      <dsp:spPr>
        <a:xfrm>
          <a:off x="0" y="1304248"/>
          <a:ext cx="4668966" cy="434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Gigi Horsfield: Secretary</a:t>
          </a:r>
        </a:p>
      </dsp:txBody>
      <dsp:txXfrm>
        <a:off x="0" y="1304248"/>
        <a:ext cx="4668966" cy="434572"/>
      </dsp:txXfrm>
    </dsp:sp>
    <dsp:sp modelId="{4941880C-F16D-4228-BB3E-51342F679E02}">
      <dsp:nvSpPr>
        <dsp:cNvPr id="0" name=""/>
        <dsp:cNvSpPr/>
      </dsp:nvSpPr>
      <dsp:spPr>
        <a:xfrm>
          <a:off x="0" y="1738820"/>
          <a:ext cx="46689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DC60F42-29BD-48EB-AB97-7E5A149777A0}">
      <dsp:nvSpPr>
        <dsp:cNvPr id="0" name=""/>
        <dsp:cNvSpPr/>
      </dsp:nvSpPr>
      <dsp:spPr>
        <a:xfrm>
          <a:off x="0" y="1738820"/>
          <a:ext cx="4668966" cy="434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Teresa Jankowska: Communications</a:t>
          </a:r>
        </a:p>
      </dsp:txBody>
      <dsp:txXfrm>
        <a:off x="0" y="1738820"/>
        <a:ext cx="4668966" cy="434572"/>
      </dsp:txXfrm>
    </dsp:sp>
    <dsp:sp modelId="{36277086-3941-4DCF-8184-09F766177190}">
      <dsp:nvSpPr>
        <dsp:cNvPr id="0" name=""/>
        <dsp:cNvSpPr/>
      </dsp:nvSpPr>
      <dsp:spPr>
        <a:xfrm>
          <a:off x="0" y="2173393"/>
          <a:ext cx="46689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08C398D-1A71-49F5-98E4-2C5A89C1282E}">
      <dsp:nvSpPr>
        <dsp:cNvPr id="0" name=""/>
        <dsp:cNvSpPr/>
      </dsp:nvSpPr>
      <dsp:spPr>
        <a:xfrm>
          <a:off x="0" y="2173393"/>
          <a:ext cx="4668966" cy="434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Philip Owens: Treasurer</a:t>
          </a:r>
        </a:p>
      </dsp:txBody>
      <dsp:txXfrm>
        <a:off x="0" y="2173393"/>
        <a:ext cx="4668966" cy="434572"/>
      </dsp:txXfrm>
    </dsp:sp>
    <dsp:sp modelId="{13737064-9D94-48D4-840F-8C62BB6BE17B}">
      <dsp:nvSpPr>
        <dsp:cNvPr id="0" name=""/>
        <dsp:cNvSpPr/>
      </dsp:nvSpPr>
      <dsp:spPr>
        <a:xfrm>
          <a:off x="0" y="2607966"/>
          <a:ext cx="46689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A7D76E3-3E91-4953-993E-D383BFA5208B}">
      <dsp:nvSpPr>
        <dsp:cNvPr id="0" name=""/>
        <dsp:cNvSpPr/>
      </dsp:nvSpPr>
      <dsp:spPr>
        <a:xfrm>
          <a:off x="0" y="2607966"/>
          <a:ext cx="4668966" cy="434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Sara Parvis: Formation</a:t>
          </a:r>
        </a:p>
      </dsp:txBody>
      <dsp:txXfrm>
        <a:off x="0" y="2607966"/>
        <a:ext cx="4668966" cy="434572"/>
      </dsp:txXfrm>
    </dsp:sp>
    <dsp:sp modelId="{2CC93EDE-2897-4880-89AE-2616D5B201C0}">
      <dsp:nvSpPr>
        <dsp:cNvPr id="0" name=""/>
        <dsp:cNvSpPr/>
      </dsp:nvSpPr>
      <dsp:spPr>
        <a:xfrm>
          <a:off x="0" y="3042538"/>
          <a:ext cx="46689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98CF1F2-2FF7-4761-8C01-B14640DE6D5A}">
      <dsp:nvSpPr>
        <dsp:cNvPr id="0" name=""/>
        <dsp:cNvSpPr/>
      </dsp:nvSpPr>
      <dsp:spPr>
        <a:xfrm>
          <a:off x="0" y="3042538"/>
          <a:ext cx="4668966" cy="434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Catherine Wallis-Hughes: Events</a:t>
          </a:r>
        </a:p>
      </dsp:txBody>
      <dsp:txXfrm>
        <a:off x="0" y="3042538"/>
        <a:ext cx="4668966" cy="434572"/>
      </dsp:txXfrm>
    </dsp:sp>
    <dsp:sp modelId="{D75C50DB-81FF-4105-9CE7-B30FDEE7F1A2}">
      <dsp:nvSpPr>
        <dsp:cNvPr id="0" name=""/>
        <dsp:cNvSpPr/>
      </dsp:nvSpPr>
      <dsp:spPr>
        <a:xfrm>
          <a:off x="0" y="3477111"/>
          <a:ext cx="46689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339B719-CBD1-4777-843B-CD257516F91F}">
      <dsp:nvSpPr>
        <dsp:cNvPr id="0" name=""/>
        <dsp:cNvSpPr/>
      </dsp:nvSpPr>
      <dsp:spPr>
        <a:xfrm>
          <a:off x="0" y="3477111"/>
          <a:ext cx="4668966" cy="434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Fr. John Farrell OP: Provincial Promoter</a:t>
          </a:r>
        </a:p>
      </dsp:txBody>
      <dsp:txXfrm>
        <a:off x="0" y="3477111"/>
        <a:ext cx="4668966" cy="434572"/>
      </dsp:txXfrm>
    </dsp:sp>
    <dsp:sp modelId="{CA577C64-A9B5-45E1-A105-856AADD1CB56}">
      <dsp:nvSpPr>
        <dsp:cNvPr id="0" name=""/>
        <dsp:cNvSpPr/>
      </dsp:nvSpPr>
      <dsp:spPr>
        <a:xfrm>
          <a:off x="0" y="3911683"/>
          <a:ext cx="466896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8F5B6BA-A7A8-402B-A4C2-ACF8BB9DAD26}">
      <dsp:nvSpPr>
        <dsp:cNvPr id="0" name=""/>
        <dsp:cNvSpPr/>
      </dsp:nvSpPr>
      <dsp:spPr>
        <a:xfrm>
          <a:off x="0" y="3911683"/>
          <a:ext cx="4668966" cy="434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Sr. Rose Rolling OP: representing the sisters</a:t>
          </a:r>
        </a:p>
      </dsp:txBody>
      <dsp:txXfrm>
        <a:off x="0" y="3911683"/>
        <a:ext cx="4668966" cy="434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42D01-1A65-46F6-B6A4-A0E573F2A99B}">
      <dsp:nvSpPr>
        <dsp:cNvPr id="0" name=""/>
        <dsp:cNvSpPr/>
      </dsp:nvSpPr>
      <dsp:spPr>
        <a:xfrm>
          <a:off x="0" y="28348"/>
          <a:ext cx="6587613" cy="11752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Fraternities: 8</a:t>
          </a:r>
        </a:p>
      </dsp:txBody>
      <dsp:txXfrm>
        <a:off x="57372" y="85720"/>
        <a:ext cx="6472869" cy="1060520"/>
      </dsp:txXfrm>
    </dsp:sp>
    <dsp:sp modelId="{65DBFE0A-C11E-40AC-B5BE-EC520ECAEC3D}">
      <dsp:nvSpPr>
        <dsp:cNvPr id="0" name=""/>
        <dsp:cNvSpPr/>
      </dsp:nvSpPr>
      <dsp:spPr>
        <a:xfrm>
          <a:off x="0" y="1344733"/>
          <a:ext cx="6587613" cy="1175264"/>
        </a:xfrm>
        <a:prstGeom prst="roundRect">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Fraternal Groups: 3</a:t>
          </a:r>
        </a:p>
      </dsp:txBody>
      <dsp:txXfrm>
        <a:off x="57372" y="1402105"/>
        <a:ext cx="6472869" cy="1060520"/>
      </dsp:txXfrm>
    </dsp:sp>
    <dsp:sp modelId="{C3FCD184-167E-4CC5-8B93-00813C5FA7F0}">
      <dsp:nvSpPr>
        <dsp:cNvPr id="0" name=""/>
        <dsp:cNvSpPr/>
      </dsp:nvSpPr>
      <dsp:spPr>
        <a:xfrm>
          <a:off x="0" y="2661118"/>
          <a:ext cx="6587613" cy="1175264"/>
        </a:xfrm>
        <a:prstGeom prst="round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New groups: 2</a:t>
          </a:r>
        </a:p>
      </dsp:txBody>
      <dsp:txXfrm>
        <a:off x="57372" y="2718490"/>
        <a:ext cx="6472869" cy="1060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BFE21-1870-4D83-808E-A3A004CABE72}">
      <dsp:nvSpPr>
        <dsp:cNvPr id="0" name=""/>
        <dsp:cNvSpPr/>
      </dsp:nvSpPr>
      <dsp:spPr>
        <a:xfrm>
          <a:off x="0" y="0"/>
          <a:ext cx="3401568" cy="0"/>
        </a:xfrm>
        <a:prstGeom prst="lin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6AB077D-80FB-451F-B530-60A7DC8AF390}">
      <dsp:nvSpPr>
        <dsp:cNvPr id="0" name=""/>
        <dsp:cNvSpPr/>
      </dsp:nvSpPr>
      <dsp:spPr>
        <a:xfrm>
          <a:off x="0" y="0"/>
          <a:ext cx="3401568" cy="83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Fully professed: 117</a:t>
          </a:r>
          <a:endParaRPr lang="en-US" sz="3000" kern="1200" dirty="0"/>
        </a:p>
      </dsp:txBody>
      <dsp:txXfrm>
        <a:off x="0" y="0"/>
        <a:ext cx="3401568" cy="839523"/>
      </dsp:txXfrm>
    </dsp:sp>
    <dsp:sp modelId="{7BE6012B-84AA-478F-9ED1-640672E678D4}">
      <dsp:nvSpPr>
        <dsp:cNvPr id="0" name=""/>
        <dsp:cNvSpPr/>
      </dsp:nvSpPr>
      <dsp:spPr>
        <a:xfrm>
          <a:off x="0" y="839522"/>
          <a:ext cx="3401568" cy="0"/>
        </a:xfrm>
        <a:prstGeom prst="line">
          <a:avLst/>
        </a:prstGeom>
        <a:gradFill rotWithShape="0">
          <a:gsLst>
            <a:gs pos="0">
              <a:schemeClr val="accent5">
                <a:hueOff val="-4077871"/>
                <a:satOff val="28025"/>
                <a:lumOff val="-2745"/>
                <a:alphaOff val="0"/>
                <a:tint val="97000"/>
                <a:satMod val="100000"/>
                <a:lumMod val="102000"/>
              </a:schemeClr>
            </a:gs>
            <a:gs pos="50000">
              <a:schemeClr val="accent5">
                <a:hueOff val="-4077871"/>
                <a:satOff val="28025"/>
                <a:lumOff val="-2745"/>
                <a:alphaOff val="0"/>
                <a:shade val="100000"/>
                <a:satMod val="100000"/>
                <a:lumMod val="100000"/>
              </a:schemeClr>
            </a:gs>
            <a:gs pos="100000">
              <a:schemeClr val="accent5">
                <a:hueOff val="-4077871"/>
                <a:satOff val="28025"/>
                <a:lumOff val="-2745"/>
                <a:alphaOff val="0"/>
                <a:shade val="80000"/>
                <a:satMod val="100000"/>
                <a:lumMod val="99000"/>
              </a:schemeClr>
            </a:gs>
          </a:gsLst>
          <a:lin ang="2700000" scaled="0"/>
        </a:gradFill>
        <a:ln w="9525" cap="flat" cmpd="sng" algn="ctr">
          <a:solidFill>
            <a:schemeClr val="accent5">
              <a:hueOff val="-4077871"/>
              <a:satOff val="28025"/>
              <a:lumOff val="-2745"/>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0C2A005-F127-4C21-8D6D-BD2C0C9BCCF1}">
      <dsp:nvSpPr>
        <dsp:cNvPr id="0" name=""/>
        <dsp:cNvSpPr/>
      </dsp:nvSpPr>
      <dsp:spPr>
        <a:xfrm>
          <a:off x="0" y="839523"/>
          <a:ext cx="3401568" cy="83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Simply professed: 22</a:t>
          </a:r>
        </a:p>
      </dsp:txBody>
      <dsp:txXfrm>
        <a:off x="0" y="839523"/>
        <a:ext cx="3401568" cy="839523"/>
      </dsp:txXfrm>
    </dsp:sp>
    <dsp:sp modelId="{62999CAD-3A7D-4114-9DDA-F32F312EC1A5}">
      <dsp:nvSpPr>
        <dsp:cNvPr id="0" name=""/>
        <dsp:cNvSpPr/>
      </dsp:nvSpPr>
      <dsp:spPr>
        <a:xfrm>
          <a:off x="0" y="1679045"/>
          <a:ext cx="3401568" cy="0"/>
        </a:xfrm>
        <a:prstGeom prst="line">
          <a:avLst/>
        </a:prstGeom>
        <a:gradFill rotWithShape="0">
          <a:gsLst>
            <a:gs pos="0">
              <a:schemeClr val="accent5">
                <a:hueOff val="-8155742"/>
                <a:satOff val="56051"/>
                <a:lumOff val="-5491"/>
                <a:alphaOff val="0"/>
                <a:tint val="97000"/>
                <a:satMod val="100000"/>
                <a:lumMod val="102000"/>
              </a:schemeClr>
            </a:gs>
            <a:gs pos="50000">
              <a:schemeClr val="accent5">
                <a:hueOff val="-8155742"/>
                <a:satOff val="56051"/>
                <a:lumOff val="-5491"/>
                <a:alphaOff val="0"/>
                <a:shade val="100000"/>
                <a:satMod val="100000"/>
                <a:lumMod val="100000"/>
              </a:schemeClr>
            </a:gs>
            <a:gs pos="100000">
              <a:schemeClr val="accent5">
                <a:hueOff val="-8155742"/>
                <a:satOff val="56051"/>
                <a:lumOff val="-5491"/>
                <a:alphaOff val="0"/>
                <a:shade val="80000"/>
                <a:satMod val="100000"/>
                <a:lumMod val="99000"/>
              </a:schemeClr>
            </a:gs>
          </a:gsLst>
          <a:lin ang="2700000" scaled="0"/>
        </a:gradFill>
        <a:ln w="9525" cap="flat" cmpd="sng" algn="ctr">
          <a:solidFill>
            <a:schemeClr val="accent5">
              <a:hueOff val="-8155742"/>
              <a:satOff val="56051"/>
              <a:lumOff val="-549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526BEAF-DB0B-4D90-8EB6-26AA4BD52DA9}">
      <dsp:nvSpPr>
        <dsp:cNvPr id="0" name=""/>
        <dsp:cNvSpPr/>
      </dsp:nvSpPr>
      <dsp:spPr>
        <a:xfrm>
          <a:off x="0" y="1679046"/>
          <a:ext cx="3401568" cy="83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Admitted: 23</a:t>
          </a:r>
        </a:p>
      </dsp:txBody>
      <dsp:txXfrm>
        <a:off x="0" y="1679046"/>
        <a:ext cx="3401568" cy="839523"/>
      </dsp:txXfrm>
    </dsp:sp>
    <dsp:sp modelId="{601AF7A3-393B-4FC2-BACF-76B30B179B70}">
      <dsp:nvSpPr>
        <dsp:cNvPr id="0" name=""/>
        <dsp:cNvSpPr/>
      </dsp:nvSpPr>
      <dsp:spPr>
        <a:xfrm>
          <a:off x="0" y="2518569"/>
          <a:ext cx="3401568" cy="0"/>
        </a:xfrm>
        <a:prstGeom prst="line">
          <a:avLst/>
        </a:prstGeom>
        <a:gradFill rotWithShape="0">
          <a:gsLst>
            <a:gs pos="0">
              <a:schemeClr val="accent5">
                <a:hueOff val="-12233612"/>
                <a:satOff val="84076"/>
                <a:lumOff val="-8236"/>
                <a:alphaOff val="0"/>
                <a:tint val="97000"/>
                <a:satMod val="100000"/>
                <a:lumMod val="102000"/>
              </a:schemeClr>
            </a:gs>
            <a:gs pos="50000">
              <a:schemeClr val="accent5">
                <a:hueOff val="-12233612"/>
                <a:satOff val="84076"/>
                <a:lumOff val="-8236"/>
                <a:alphaOff val="0"/>
                <a:shade val="100000"/>
                <a:satMod val="100000"/>
                <a:lumMod val="100000"/>
              </a:schemeClr>
            </a:gs>
            <a:gs pos="100000">
              <a:schemeClr val="accent5">
                <a:hueOff val="-12233612"/>
                <a:satOff val="84076"/>
                <a:lumOff val="-8236"/>
                <a:alphaOff val="0"/>
                <a:shade val="80000"/>
                <a:satMod val="100000"/>
                <a:lumMod val="99000"/>
              </a:schemeClr>
            </a:gs>
          </a:gsLst>
          <a:lin ang="2700000" scaled="0"/>
        </a:gradFill>
        <a:ln w="9525" cap="flat" cmpd="sng" algn="ctr">
          <a:solidFill>
            <a:schemeClr val="accent5">
              <a:hueOff val="-12233612"/>
              <a:satOff val="84076"/>
              <a:lumOff val="-823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56B9918-F9BD-42F2-8FC9-314413AB95E4}">
      <dsp:nvSpPr>
        <dsp:cNvPr id="0" name=""/>
        <dsp:cNvSpPr/>
      </dsp:nvSpPr>
      <dsp:spPr>
        <a:xfrm>
          <a:off x="0" y="2518569"/>
          <a:ext cx="3401568" cy="83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GB" sz="3000" kern="1200" dirty="0"/>
            <a:t>Total: 163</a:t>
          </a:r>
        </a:p>
      </dsp:txBody>
      <dsp:txXfrm>
        <a:off x="0" y="2518569"/>
        <a:ext cx="3401568" cy="839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7F053-F9E5-4E3B-8FDF-95FF093513F3}">
      <dsp:nvSpPr>
        <dsp:cNvPr id="0" name=""/>
        <dsp:cNvSpPr/>
      </dsp:nvSpPr>
      <dsp:spPr>
        <a:xfrm>
          <a:off x="0" y="470728"/>
          <a:ext cx="2172867" cy="13037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Pamela McNeil (Cambridge)</a:t>
          </a:r>
        </a:p>
      </dsp:txBody>
      <dsp:txXfrm>
        <a:off x="0" y="470728"/>
        <a:ext cx="2172867" cy="1303720"/>
      </dsp:txXfrm>
    </dsp:sp>
    <dsp:sp modelId="{1B75C958-7FDB-4093-B41A-7FDE0DF48B4A}">
      <dsp:nvSpPr>
        <dsp:cNvPr id="0" name=""/>
        <dsp:cNvSpPr/>
      </dsp:nvSpPr>
      <dsp:spPr>
        <a:xfrm>
          <a:off x="2390154" y="470728"/>
          <a:ext cx="2172867" cy="13037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Ted Bachell (London)</a:t>
          </a:r>
        </a:p>
      </dsp:txBody>
      <dsp:txXfrm>
        <a:off x="2390154" y="470728"/>
        <a:ext cx="2172867" cy="1303720"/>
      </dsp:txXfrm>
    </dsp:sp>
    <dsp:sp modelId="{24B8CA09-FDA2-42BB-BAD3-75155A50CEB6}">
      <dsp:nvSpPr>
        <dsp:cNvPr id="0" name=""/>
        <dsp:cNvSpPr/>
      </dsp:nvSpPr>
      <dsp:spPr>
        <a:xfrm>
          <a:off x="4780308" y="470728"/>
          <a:ext cx="2172867" cy="13037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Rev. Nick Baggio (North-West)</a:t>
          </a:r>
        </a:p>
      </dsp:txBody>
      <dsp:txXfrm>
        <a:off x="4780308" y="470728"/>
        <a:ext cx="2172867" cy="1303720"/>
      </dsp:txXfrm>
    </dsp:sp>
    <dsp:sp modelId="{C5913DB1-EF32-4307-A328-A7EB4487A848}">
      <dsp:nvSpPr>
        <dsp:cNvPr id="0" name=""/>
        <dsp:cNvSpPr/>
      </dsp:nvSpPr>
      <dsp:spPr>
        <a:xfrm>
          <a:off x="1195077" y="1991735"/>
          <a:ext cx="2172867" cy="13037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Maureen Hawkes </a:t>
          </a:r>
        </a:p>
      </dsp:txBody>
      <dsp:txXfrm>
        <a:off x="1195077" y="1991735"/>
        <a:ext cx="2172867" cy="1303720"/>
      </dsp:txXfrm>
    </dsp:sp>
    <dsp:sp modelId="{43983C66-780C-4203-91AA-50832BC6DAEF}">
      <dsp:nvSpPr>
        <dsp:cNvPr id="0" name=""/>
        <dsp:cNvSpPr/>
      </dsp:nvSpPr>
      <dsp:spPr>
        <a:xfrm>
          <a:off x="3585231" y="1991735"/>
          <a:ext cx="2172867" cy="13037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Anna Baidoun (Oxford)</a:t>
          </a:r>
        </a:p>
      </dsp:txBody>
      <dsp:txXfrm>
        <a:off x="3585231" y="1991735"/>
        <a:ext cx="2172867" cy="1303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E4833-B9F8-4B1B-B597-A4DE1691FFEF}">
      <dsp:nvSpPr>
        <dsp:cNvPr id="0" name=""/>
        <dsp:cNvSpPr/>
      </dsp:nvSpPr>
      <dsp:spPr>
        <a:xfrm>
          <a:off x="3454632" y="745621"/>
          <a:ext cx="564575" cy="91440"/>
        </a:xfrm>
        <a:custGeom>
          <a:avLst/>
          <a:gdLst/>
          <a:ahLst/>
          <a:cxnLst/>
          <a:rect l="0" t="0" r="0" b="0"/>
          <a:pathLst>
            <a:path>
              <a:moveTo>
                <a:pt x="0" y="45720"/>
              </a:moveTo>
              <a:lnTo>
                <a:pt x="564575"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2040" y="788312"/>
        <a:ext cx="29758" cy="6056"/>
      </dsp:txXfrm>
    </dsp:sp>
    <dsp:sp modelId="{E6F163F1-3207-44DC-BF69-998FAEDD215A}">
      <dsp:nvSpPr>
        <dsp:cNvPr id="0" name=""/>
        <dsp:cNvSpPr/>
      </dsp:nvSpPr>
      <dsp:spPr>
        <a:xfrm>
          <a:off x="825706" y="2123"/>
          <a:ext cx="2630725" cy="1578435"/>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908" tIns="135311" rIns="128908" bIns="135311" numCol="1" spcCol="1270" anchor="ctr" anchorCtr="0">
          <a:noAutofit/>
        </a:bodyPr>
        <a:lstStyle/>
        <a:p>
          <a:pPr marL="0" lvl="0" indent="0" algn="ctr" defTabSz="1066800">
            <a:lnSpc>
              <a:spcPct val="90000"/>
            </a:lnSpc>
            <a:spcBef>
              <a:spcPct val="0"/>
            </a:spcBef>
            <a:spcAft>
              <a:spcPct val="35000"/>
            </a:spcAft>
            <a:buNone/>
          </a:pPr>
          <a:r>
            <a:rPr lang="en-GB" sz="2400" kern="1200" dirty="0"/>
            <a:t>Regular communications following Council meetings</a:t>
          </a:r>
          <a:endParaRPr lang="en-US" sz="2400" kern="1200" dirty="0"/>
        </a:p>
      </dsp:txBody>
      <dsp:txXfrm>
        <a:off x="825706" y="2123"/>
        <a:ext cx="2630725" cy="1578435"/>
      </dsp:txXfrm>
    </dsp:sp>
    <dsp:sp modelId="{4D9ACE6E-BEDD-4BB0-B023-933529195867}">
      <dsp:nvSpPr>
        <dsp:cNvPr id="0" name=""/>
        <dsp:cNvSpPr/>
      </dsp:nvSpPr>
      <dsp:spPr>
        <a:xfrm>
          <a:off x="6680533" y="745621"/>
          <a:ext cx="584358" cy="91440"/>
        </a:xfrm>
        <a:custGeom>
          <a:avLst/>
          <a:gdLst/>
          <a:ahLst/>
          <a:cxnLst/>
          <a:rect l="0" t="0" r="0" b="0"/>
          <a:pathLst>
            <a:path>
              <a:moveTo>
                <a:pt x="0" y="45720"/>
              </a:moveTo>
              <a:lnTo>
                <a:pt x="584358" y="45720"/>
              </a:lnTo>
            </a:path>
          </a:pathLst>
        </a:custGeom>
        <a:noFill/>
        <a:ln w="9525" cap="flat" cmpd="sng" algn="ctr">
          <a:solidFill>
            <a:schemeClr val="accent5">
              <a:hueOff val="-3058403"/>
              <a:satOff val="21019"/>
              <a:lumOff val="-2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57339" y="788312"/>
        <a:ext cx="30747" cy="6056"/>
      </dsp:txXfrm>
    </dsp:sp>
    <dsp:sp modelId="{85C6BD07-61EE-4BE0-B959-DB73F1D68F1D}">
      <dsp:nvSpPr>
        <dsp:cNvPr id="0" name=""/>
        <dsp:cNvSpPr/>
      </dsp:nvSpPr>
      <dsp:spPr>
        <a:xfrm>
          <a:off x="4051608" y="2123"/>
          <a:ext cx="2630725" cy="1578435"/>
        </a:xfrm>
        <a:prstGeom prst="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908" tIns="135311" rIns="128908" bIns="135311" numCol="1" spcCol="1270" anchor="ctr" anchorCtr="0">
          <a:noAutofit/>
        </a:bodyPr>
        <a:lstStyle/>
        <a:p>
          <a:pPr marL="0" lvl="0" indent="0" algn="ctr" defTabSz="1066800">
            <a:lnSpc>
              <a:spcPct val="90000"/>
            </a:lnSpc>
            <a:spcBef>
              <a:spcPct val="0"/>
            </a:spcBef>
            <a:spcAft>
              <a:spcPct val="35000"/>
            </a:spcAft>
            <a:buNone/>
          </a:pPr>
          <a:r>
            <a:rPr lang="en-GB" sz="2400" kern="1200" dirty="0"/>
            <a:t>Visits to Fraternities and group meetings</a:t>
          </a:r>
          <a:endParaRPr lang="en-US" sz="2400" kern="1200" dirty="0"/>
        </a:p>
      </dsp:txBody>
      <dsp:txXfrm>
        <a:off x="4051608" y="2123"/>
        <a:ext cx="2630725" cy="1578435"/>
      </dsp:txXfrm>
    </dsp:sp>
    <dsp:sp modelId="{EAA31E6B-4707-4CBB-982A-9DE6A51DE2FA}">
      <dsp:nvSpPr>
        <dsp:cNvPr id="0" name=""/>
        <dsp:cNvSpPr/>
      </dsp:nvSpPr>
      <dsp:spPr>
        <a:xfrm>
          <a:off x="2141069" y="1578759"/>
          <a:ext cx="6471585" cy="574466"/>
        </a:xfrm>
        <a:custGeom>
          <a:avLst/>
          <a:gdLst/>
          <a:ahLst/>
          <a:cxnLst/>
          <a:rect l="0" t="0" r="0" b="0"/>
          <a:pathLst>
            <a:path>
              <a:moveTo>
                <a:pt x="6471585" y="0"/>
              </a:moveTo>
              <a:lnTo>
                <a:pt x="6471585" y="304333"/>
              </a:lnTo>
              <a:lnTo>
                <a:pt x="0" y="304333"/>
              </a:lnTo>
              <a:lnTo>
                <a:pt x="0" y="574466"/>
              </a:lnTo>
            </a:path>
          </a:pathLst>
        </a:custGeom>
        <a:noFill/>
        <a:ln w="9525" cap="flat" cmpd="sng" algn="ctr">
          <a:solidFill>
            <a:schemeClr val="accent5">
              <a:hueOff val="-6116806"/>
              <a:satOff val="42038"/>
              <a:lumOff val="-411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4367" y="1862964"/>
        <a:ext cx="324990" cy="6056"/>
      </dsp:txXfrm>
    </dsp:sp>
    <dsp:sp modelId="{2F50BD1A-D94A-43FA-B55D-C3264CE817BE}">
      <dsp:nvSpPr>
        <dsp:cNvPr id="0" name=""/>
        <dsp:cNvSpPr/>
      </dsp:nvSpPr>
      <dsp:spPr>
        <a:xfrm>
          <a:off x="7297292" y="2123"/>
          <a:ext cx="2630725" cy="1578435"/>
        </a:xfrm>
        <a:prstGeom prst="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908" tIns="135311" rIns="128908" bIns="135311"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Occasional Zoom calls with Fraternity presidents</a:t>
          </a:r>
          <a:endParaRPr lang="en-US" sz="1800" kern="1200" dirty="0">
            <a:solidFill>
              <a:schemeClr val="tx1"/>
            </a:solidFill>
          </a:endParaRPr>
        </a:p>
      </dsp:txBody>
      <dsp:txXfrm>
        <a:off x="7297292" y="2123"/>
        <a:ext cx="2630725" cy="1578435"/>
      </dsp:txXfrm>
    </dsp:sp>
    <dsp:sp modelId="{FEA96691-A082-4A29-AC97-3895382936C1}">
      <dsp:nvSpPr>
        <dsp:cNvPr id="0" name=""/>
        <dsp:cNvSpPr/>
      </dsp:nvSpPr>
      <dsp:spPr>
        <a:xfrm>
          <a:off x="3454632" y="2929123"/>
          <a:ext cx="574466" cy="91440"/>
        </a:xfrm>
        <a:custGeom>
          <a:avLst/>
          <a:gdLst/>
          <a:ahLst/>
          <a:cxnLst/>
          <a:rect l="0" t="0" r="0" b="0"/>
          <a:pathLst>
            <a:path>
              <a:moveTo>
                <a:pt x="0" y="45720"/>
              </a:moveTo>
              <a:lnTo>
                <a:pt x="574466" y="45720"/>
              </a:lnTo>
            </a:path>
          </a:pathLst>
        </a:custGeom>
        <a:noFill/>
        <a:ln w="9525" cap="flat" cmpd="sng" algn="ctr">
          <a:solidFill>
            <a:schemeClr val="accent5">
              <a:hueOff val="-9175209"/>
              <a:satOff val="63057"/>
              <a:lumOff val="-6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6739" y="2971815"/>
        <a:ext cx="30253" cy="6056"/>
      </dsp:txXfrm>
    </dsp:sp>
    <dsp:sp modelId="{9F41799B-78BB-4EC8-A210-9730F0827876}">
      <dsp:nvSpPr>
        <dsp:cNvPr id="0" name=""/>
        <dsp:cNvSpPr/>
      </dsp:nvSpPr>
      <dsp:spPr>
        <a:xfrm>
          <a:off x="825706" y="2185625"/>
          <a:ext cx="2630725" cy="1578435"/>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908" tIns="135311" rIns="128908" bIns="135311" numCol="1" spcCol="1270" anchor="ctr" anchorCtr="0">
          <a:noAutofit/>
        </a:bodyPr>
        <a:lstStyle/>
        <a:p>
          <a:pPr marL="0" lvl="0" indent="0" algn="ctr" defTabSz="1066800">
            <a:lnSpc>
              <a:spcPct val="90000"/>
            </a:lnSpc>
            <a:spcBef>
              <a:spcPct val="0"/>
            </a:spcBef>
            <a:spcAft>
              <a:spcPct val="35000"/>
            </a:spcAft>
            <a:buNone/>
          </a:pPr>
          <a:r>
            <a:rPr lang="en-GB" sz="2400" kern="1200" dirty="0"/>
            <a:t>Sara’s calls with Formation Officers</a:t>
          </a:r>
          <a:endParaRPr lang="en-US" sz="2400" kern="1200" dirty="0"/>
        </a:p>
      </dsp:txBody>
      <dsp:txXfrm>
        <a:off x="825706" y="2185625"/>
        <a:ext cx="2630725" cy="1578435"/>
      </dsp:txXfrm>
    </dsp:sp>
    <dsp:sp modelId="{940FA652-6C8E-49A2-8578-6B047FF3EADB}">
      <dsp:nvSpPr>
        <dsp:cNvPr id="0" name=""/>
        <dsp:cNvSpPr/>
      </dsp:nvSpPr>
      <dsp:spPr>
        <a:xfrm>
          <a:off x="6690425" y="2929123"/>
          <a:ext cx="574466" cy="91440"/>
        </a:xfrm>
        <a:custGeom>
          <a:avLst/>
          <a:gdLst/>
          <a:ahLst/>
          <a:cxnLst/>
          <a:rect l="0" t="0" r="0" b="0"/>
          <a:pathLst>
            <a:path>
              <a:moveTo>
                <a:pt x="0" y="45720"/>
              </a:moveTo>
              <a:lnTo>
                <a:pt x="574466" y="45720"/>
              </a:lnTo>
            </a:path>
          </a:pathLst>
        </a:custGeom>
        <a:noFill/>
        <a:ln w="9525" cap="flat" cmpd="sng" algn="ctr">
          <a:solidFill>
            <a:schemeClr val="accent5">
              <a:hueOff val="-12233612"/>
              <a:satOff val="84076"/>
              <a:lumOff val="-823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62532" y="2971815"/>
        <a:ext cx="30253" cy="6056"/>
      </dsp:txXfrm>
    </dsp:sp>
    <dsp:sp modelId="{520A0B24-6A2E-4A10-9706-43B34F001C64}">
      <dsp:nvSpPr>
        <dsp:cNvPr id="0" name=""/>
        <dsp:cNvSpPr/>
      </dsp:nvSpPr>
      <dsp:spPr>
        <a:xfrm>
          <a:off x="4061499" y="2185625"/>
          <a:ext cx="2630725" cy="1578435"/>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908" tIns="135311" rIns="128908" bIns="135311" numCol="1" spcCol="1270" anchor="ctr" anchorCtr="0">
          <a:noAutofit/>
        </a:bodyPr>
        <a:lstStyle/>
        <a:p>
          <a:pPr marL="0" lvl="0" indent="0" algn="ctr" defTabSz="1066800">
            <a:lnSpc>
              <a:spcPct val="90000"/>
            </a:lnSpc>
            <a:spcBef>
              <a:spcPct val="0"/>
            </a:spcBef>
            <a:spcAft>
              <a:spcPct val="35000"/>
            </a:spcAft>
            <a:buNone/>
          </a:pPr>
          <a:r>
            <a:rPr lang="en-GB" sz="2400" kern="1200" dirty="0"/>
            <a:t>Teresa’s network of communications contacts</a:t>
          </a:r>
          <a:endParaRPr lang="en-US" sz="2400" kern="1200" dirty="0"/>
        </a:p>
      </dsp:txBody>
      <dsp:txXfrm>
        <a:off x="4061499" y="2185625"/>
        <a:ext cx="2630725" cy="1578435"/>
      </dsp:txXfrm>
    </dsp:sp>
    <dsp:sp modelId="{5926CC61-1199-4BBB-83CA-BB664FA68BC3}">
      <dsp:nvSpPr>
        <dsp:cNvPr id="0" name=""/>
        <dsp:cNvSpPr/>
      </dsp:nvSpPr>
      <dsp:spPr>
        <a:xfrm>
          <a:off x="7297292" y="2185625"/>
          <a:ext cx="2630725" cy="1578435"/>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908" tIns="135311" rIns="128908" bIns="135311" numCol="1" spcCol="1270" anchor="ctr" anchorCtr="0">
          <a:noAutofit/>
        </a:bodyPr>
        <a:lstStyle/>
        <a:p>
          <a:pPr marL="0" lvl="0" indent="0" algn="ctr" defTabSz="1066800">
            <a:lnSpc>
              <a:spcPct val="90000"/>
            </a:lnSpc>
            <a:spcBef>
              <a:spcPct val="0"/>
            </a:spcBef>
            <a:spcAft>
              <a:spcPct val="35000"/>
            </a:spcAft>
            <a:buNone/>
          </a:pPr>
          <a:r>
            <a:rPr lang="en-GB" sz="2400" kern="1200"/>
            <a:t>Regional day in Edinburgh</a:t>
          </a:r>
          <a:endParaRPr lang="en-US" sz="2400" kern="1200"/>
        </a:p>
      </dsp:txBody>
      <dsp:txXfrm>
        <a:off x="7297292" y="2185625"/>
        <a:ext cx="2630725" cy="15784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1DD7C-5A21-453F-AB44-B9AB8B29FCE8}">
      <dsp:nvSpPr>
        <dsp:cNvPr id="0" name=""/>
        <dsp:cNvSpPr/>
      </dsp:nvSpPr>
      <dsp:spPr>
        <a:xfrm>
          <a:off x="0" y="47235"/>
          <a:ext cx="6809876"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Dominican Seminar: ‘Being Prophetic: Reading the Signs of the Times’</a:t>
          </a:r>
        </a:p>
      </dsp:txBody>
      <dsp:txXfrm>
        <a:off x="36896" y="84131"/>
        <a:ext cx="6736084" cy="682028"/>
      </dsp:txXfrm>
    </dsp:sp>
    <dsp:sp modelId="{04524818-0E26-4EF4-9B8D-91C08A92364C}">
      <dsp:nvSpPr>
        <dsp:cNvPr id="0" name=""/>
        <dsp:cNvSpPr/>
      </dsp:nvSpPr>
      <dsp:spPr>
        <a:xfrm>
          <a:off x="0" y="857775"/>
          <a:ext cx="6809876"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‘St. Dominic and His Preachers of Grace’ conference in Edinburgh</a:t>
          </a:r>
          <a:endParaRPr lang="en-US" sz="1900" kern="1200"/>
        </a:p>
      </dsp:txBody>
      <dsp:txXfrm>
        <a:off x="36896" y="894671"/>
        <a:ext cx="6736084" cy="682028"/>
      </dsp:txXfrm>
    </dsp:sp>
    <dsp:sp modelId="{81102AD9-6EB2-4BF7-AA25-359A36F67A99}">
      <dsp:nvSpPr>
        <dsp:cNvPr id="0" name=""/>
        <dsp:cNvSpPr/>
      </dsp:nvSpPr>
      <dsp:spPr>
        <a:xfrm>
          <a:off x="0" y="1668315"/>
          <a:ext cx="6809876"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Mass of Thanksgiving at Stone</a:t>
          </a:r>
          <a:endParaRPr lang="en-US" sz="1900" kern="1200"/>
        </a:p>
      </dsp:txBody>
      <dsp:txXfrm>
        <a:off x="36896" y="1705211"/>
        <a:ext cx="6736084" cy="682028"/>
      </dsp:txXfrm>
    </dsp:sp>
    <dsp:sp modelId="{200925EB-FC5B-49C5-B2BC-CB88ACF9F8BC}">
      <dsp:nvSpPr>
        <dsp:cNvPr id="0" name=""/>
        <dsp:cNvSpPr/>
      </dsp:nvSpPr>
      <dsp:spPr>
        <a:xfrm>
          <a:off x="0" y="2478855"/>
          <a:ext cx="6809876"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150</a:t>
          </a:r>
          <a:r>
            <a:rPr lang="en-US" sz="1900" kern="1200" baseline="30000"/>
            <a:t>th</a:t>
          </a:r>
          <a:r>
            <a:rPr lang="en-US" sz="1900" kern="1200"/>
            <a:t> Anniversary of St. Dominic’s Church in Newcastle</a:t>
          </a:r>
        </a:p>
      </dsp:txBody>
      <dsp:txXfrm>
        <a:off x="36896" y="2515751"/>
        <a:ext cx="6736084" cy="6820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FF652-D38E-4089-8733-04A833FED494}">
      <dsp:nvSpPr>
        <dsp:cNvPr id="0" name=""/>
        <dsp:cNvSpPr/>
      </dsp:nvSpPr>
      <dsp:spPr>
        <a:xfrm>
          <a:off x="252704" y="206215"/>
          <a:ext cx="1356750" cy="13567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FF2ED8-7A7F-451D-8862-DEFC0DE2168E}">
      <dsp:nvSpPr>
        <dsp:cNvPr id="0" name=""/>
        <dsp:cNvSpPr/>
      </dsp:nvSpPr>
      <dsp:spPr>
        <a:xfrm>
          <a:off x="537622" y="491133"/>
          <a:ext cx="786915" cy="7869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05A8F-C77F-4656-B536-2EBD61E5F3A4}">
      <dsp:nvSpPr>
        <dsp:cNvPr id="0" name=""/>
        <dsp:cNvSpPr/>
      </dsp:nvSpPr>
      <dsp:spPr>
        <a:xfrm>
          <a:off x="1900188" y="206215"/>
          <a:ext cx="3198055" cy="135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solidFill>
                <a:schemeClr val="bg1"/>
              </a:solidFill>
            </a:rPr>
            <a:t>Financial Report: Philip</a:t>
          </a:r>
          <a:endParaRPr lang="en-US" sz="2400" kern="1200">
            <a:solidFill>
              <a:schemeClr val="bg1"/>
            </a:solidFill>
          </a:endParaRPr>
        </a:p>
      </dsp:txBody>
      <dsp:txXfrm>
        <a:off x="1900188" y="206215"/>
        <a:ext cx="3198055" cy="1356750"/>
      </dsp:txXfrm>
    </dsp:sp>
    <dsp:sp modelId="{F23DAEDF-18F5-4830-8D88-016625CD8672}">
      <dsp:nvSpPr>
        <dsp:cNvPr id="0" name=""/>
        <dsp:cNvSpPr/>
      </dsp:nvSpPr>
      <dsp:spPr>
        <a:xfrm>
          <a:off x="5655480" y="206215"/>
          <a:ext cx="1356750" cy="13567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8909B-2709-472C-9776-F474F2BAE639}">
      <dsp:nvSpPr>
        <dsp:cNvPr id="0" name=""/>
        <dsp:cNvSpPr/>
      </dsp:nvSpPr>
      <dsp:spPr>
        <a:xfrm>
          <a:off x="5940398" y="491133"/>
          <a:ext cx="786915" cy="7869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444171-6655-4A7D-A0A6-3F7DEF2E151C}">
      <dsp:nvSpPr>
        <dsp:cNvPr id="0" name=""/>
        <dsp:cNvSpPr/>
      </dsp:nvSpPr>
      <dsp:spPr>
        <a:xfrm>
          <a:off x="7302964" y="206215"/>
          <a:ext cx="3198055" cy="135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solidFill>
                <a:schemeClr val="bg1"/>
              </a:solidFill>
            </a:rPr>
            <a:t>Directory Review: Andy</a:t>
          </a:r>
          <a:endParaRPr lang="en-US" sz="2400" kern="1200">
            <a:solidFill>
              <a:schemeClr val="bg1"/>
            </a:solidFill>
          </a:endParaRPr>
        </a:p>
      </dsp:txBody>
      <dsp:txXfrm>
        <a:off x="7302964" y="206215"/>
        <a:ext cx="3198055" cy="1356750"/>
      </dsp:txXfrm>
    </dsp:sp>
    <dsp:sp modelId="{4B4CD7F7-3DCE-4E73-8269-BFADE1F7BC0C}">
      <dsp:nvSpPr>
        <dsp:cNvPr id="0" name=""/>
        <dsp:cNvSpPr/>
      </dsp:nvSpPr>
      <dsp:spPr>
        <a:xfrm>
          <a:off x="252704" y="2203218"/>
          <a:ext cx="1356750" cy="13567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48FF2-FF1D-4E8C-9C58-E83183CB55F9}">
      <dsp:nvSpPr>
        <dsp:cNvPr id="0" name=""/>
        <dsp:cNvSpPr/>
      </dsp:nvSpPr>
      <dsp:spPr>
        <a:xfrm>
          <a:off x="537622" y="2488135"/>
          <a:ext cx="786915" cy="7869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09E19-4AED-456D-A2F3-5A493637CAED}">
      <dsp:nvSpPr>
        <dsp:cNvPr id="0" name=""/>
        <dsp:cNvSpPr/>
      </dsp:nvSpPr>
      <dsp:spPr>
        <a:xfrm>
          <a:off x="1900188" y="2203218"/>
          <a:ext cx="3198055" cy="135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solidFill>
                <a:schemeClr val="bg1"/>
              </a:solidFill>
            </a:rPr>
            <a:t>Communications: Teresa</a:t>
          </a:r>
          <a:endParaRPr lang="en-US" sz="2400" kern="1200">
            <a:solidFill>
              <a:schemeClr val="bg1"/>
            </a:solidFill>
          </a:endParaRPr>
        </a:p>
      </dsp:txBody>
      <dsp:txXfrm>
        <a:off x="1900188" y="2203218"/>
        <a:ext cx="3198055" cy="1356750"/>
      </dsp:txXfrm>
    </dsp:sp>
    <dsp:sp modelId="{EC33706F-FB49-4044-906D-DA076130F326}">
      <dsp:nvSpPr>
        <dsp:cNvPr id="0" name=""/>
        <dsp:cNvSpPr/>
      </dsp:nvSpPr>
      <dsp:spPr>
        <a:xfrm>
          <a:off x="5655480" y="2203218"/>
          <a:ext cx="1356750" cy="13567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D20747-A12D-4126-BBB6-807CC7A12CFB}">
      <dsp:nvSpPr>
        <dsp:cNvPr id="0" name=""/>
        <dsp:cNvSpPr/>
      </dsp:nvSpPr>
      <dsp:spPr>
        <a:xfrm>
          <a:off x="5940398" y="2488135"/>
          <a:ext cx="786915" cy="7869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B4F2C-2AB0-4DA3-A7B0-1D3F054C145F}">
      <dsp:nvSpPr>
        <dsp:cNvPr id="0" name=""/>
        <dsp:cNvSpPr/>
      </dsp:nvSpPr>
      <dsp:spPr>
        <a:xfrm>
          <a:off x="7302964" y="2203218"/>
          <a:ext cx="3198055" cy="135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solidFill>
                <a:schemeClr val="bg1"/>
              </a:solidFill>
            </a:rPr>
            <a:t>Formation: Sara</a:t>
          </a:r>
          <a:endParaRPr lang="en-US" sz="2400" kern="1200">
            <a:solidFill>
              <a:schemeClr val="bg1"/>
            </a:solidFill>
          </a:endParaRPr>
        </a:p>
      </dsp:txBody>
      <dsp:txXfrm>
        <a:off x="7302964" y="2203218"/>
        <a:ext cx="3198055" cy="13567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50673-30BD-483F-A744-8F6FA6FAC462}" type="datetimeFigureOut">
              <a:rPr lang="en-GB" smtClean="0"/>
              <a:t>19/09/2023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0F5F1-0103-48F5-8AC1-4763ACD89FA0}" type="slidenum">
              <a:rPr lang="en-GB" smtClean="0"/>
              <a:t>‹#›</a:t>
            </a:fld>
            <a:endParaRPr lang="en-GB"/>
          </a:p>
        </p:txBody>
      </p:sp>
    </p:spTree>
    <p:extLst>
      <p:ext uri="{BB962C8B-B14F-4D97-AF65-F5344CB8AC3E}">
        <p14:creationId xmlns:p14="http://schemas.microsoft.com/office/powerpoint/2010/main" val="158407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give a very brief overview of the past year.</a:t>
            </a:r>
          </a:p>
          <a:p>
            <a:r>
              <a:rPr lang="en-GB" dirty="0"/>
              <a:t>Then we will hear from a few members of the Council on the issues they are leading on, and then there will be time for questions.</a:t>
            </a:r>
          </a:p>
          <a:p>
            <a:endParaRPr lang="en-GB" dirty="0"/>
          </a:p>
          <a:p>
            <a:r>
              <a:rPr lang="en-GB" dirty="0"/>
              <a:t>I frequently use this photo – it’s on our website and Facebook page.</a:t>
            </a:r>
          </a:p>
          <a:p>
            <a:r>
              <a:rPr lang="en-GB" dirty="0"/>
              <a:t>It was taken just over a year ago, when the Master of the Order was visiting. The reason we use it so often is that, not only does it have the Master and our Provincial, </a:t>
            </a:r>
            <a:r>
              <a:rPr lang="en-GB" dirty="0" err="1"/>
              <a:t>fr.</a:t>
            </a:r>
            <a:r>
              <a:rPr lang="en-GB" dirty="0"/>
              <a:t> Martin, it also includes Lay Dominicans from a really wide range of our Fraternities.</a:t>
            </a:r>
          </a:p>
        </p:txBody>
      </p:sp>
      <p:sp>
        <p:nvSpPr>
          <p:cNvPr id="4" name="Slide Number Placeholder 3"/>
          <p:cNvSpPr>
            <a:spLocks noGrp="1"/>
          </p:cNvSpPr>
          <p:nvPr>
            <p:ph type="sldNum" sz="quarter" idx="5"/>
          </p:nvPr>
        </p:nvSpPr>
        <p:spPr/>
        <p:txBody>
          <a:bodyPr/>
          <a:lstStyle/>
          <a:p>
            <a:fld id="{3880F5F1-0103-48F5-8AC1-4763ACD89FA0}" type="slidenum">
              <a:rPr lang="en-GB" smtClean="0"/>
              <a:t>1</a:t>
            </a:fld>
            <a:endParaRPr lang="en-GB"/>
          </a:p>
        </p:txBody>
      </p:sp>
    </p:spTree>
    <p:extLst>
      <p:ext uri="{BB962C8B-B14F-4D97-AF65-F5344CB8AC3E}">
        <p14:creationId xmlns:p14="http://schemas.microsoft.com/office/powerpoint/2010/main" val="3048369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80F5F1-0103-48F5-8AC1-4763ACD89FA0}" type="slidenum">
              <a:rPr lang="en-GB" smtClean="0"/>
              <a:t>10</a:t>
            </a:fld>
            <a:endParaRPr lang="en-GB"/>
          </a:p>
        </p:txBody>
      </p:sp>
    </p:spTree>
    <p:extLst>
      <p:ext uri="{BB962C8B-B14F-4D97-AF65-F5344CB8AC3E}">
        <p14:creationId xmlns:p14="http://schemas.microsoft.com/office/powerpoint/2010/main" val="219044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Provincial Council was elected at a chapter meeting in October 2022.</a:t>
            </a:r>
          </a:p>
          <a:p>
            <a:r>
              <a:rPr lang="en-GB" dirty="0"/>
              <a:t>So this is the first AGM for this Council, and I’d like to put on record our thanks to Alison, my predecessor as President, and to the previous council for all their work, which has given us such a strong starting point.</a:t>
            </a:r>
          </a:p>
          <a:p>
            <a:endParaRPr lang="en-GB" dirty="0"/>
          </a:p>
          <a:p>
            <a:r>
              <a:rPr lang="en-GB" dirty="0"/>
              <a:t>There are 8 elected council members, and of course, </a:t>
            </a:r>
            <a:r>
              <a:rPr lang="en-GB" dirty="0" err="1"/>
              <a:t>fr.</a:t>
            </a:r>
            <a:r>
              <a:rPr lang="en-GB" dirty="0"/>
              <a:t> John, who is the Provincial Promoter of the Laity: I hope you’ve had a chance to meet them during the day.</a:t>
            </a:r>
          </a:p>
          <a:p>
            <a:endParaRPr lang="en-GB" dirty="0"/>
          </a:p>
          <a:p>
            <a:r>
              <a:rPr lang="en-GB" dirty="0"/>
              <a:t>The photo was taken at the chapter meeting where we were elected. Since then, we’ve been joined by Sr. Rose, who attends our meetings to represent the sisters, and ensure that we continue to work together as the Dominican family.</a:t>
            </a:r>
          </a:p>
          <a:p>
            <a:endParaRPr lang="en-GB" dirty="0"/>
          </a:p>
          <a:p>
            <a:r>
              <a:rPr lang="en-GB" dirty="0"/>
              <a:t>As you can see, each elected member of the Council has a particular role.</a:t>
            </a:r>
          </a:p>
          <a:p>
            <a:endParaRPr lang="en-GB" dirty="0"/>
          </a:p>
        </p:txBody>
      </p:sp>
      <p:sp>
        <p:nvSpPr>
          <p:cNvPr id="4" name="Slide Number Placeholder 3"/>
          <p:cNvSpPr>
            <a:spLocks noGrp="1"/>
          </p:cNvSpPr>
          <p:nvPr>
            <p:ph type="sldNum" sz="quarter" idx="5"/>
          </p:nvPr>
        </p:nvSpPr>
        <p:spPr/>
        <p:txBody>
          <a:bodyPr/>
          <a:lstStyle/>
          <a:p>
            <a:fld id="{3880F5F1-0103-48F5-8AC1-4763ACD89FA0}" type="slidenum">
              <a:rPr lang="en-GB" smtClean="0"/>
              <a:t>2</a:t>
            </a:fld>
            <a:endParaRPr lang="en-GB"/>
          </a:p>
        </p:txBody>
      </p:sp>
    </p:spTree>
    <p:extLst>
      <p:ext uri="{BB962C8B-B14F-4D97-AF65-F5344CB8AC3E}">
        <p14:creationId xmlns:p14="http://schemas.microsoft.com/office/powerpoint/2010/main" val="345551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of all, some basic information about the Province.</a:t>
            </a:r>
          </a:p>
          <a:p>
            <a:endParaRPr lang="en-GB" dirty="0"/>
          </a:p>
          <a:p>
            <a:r>
              <a:rPr lang="en-GB" dirty="0"/>
              <a:t>We have 8 full fraternities, and 3 Fraternal Groups, not at the moment with enough members to elect a full fraternity council, and therefore relying on the Provincial Council for support.</a:t>
            </a:r>
          </a:p>
          <a:p>
            <a:r>
              <a:rPr lang="en-GB" dirty="0"/>
              <a:t>Highlight: 29</a:t>
            </a:r>
            <a:r>
              <a:rPr lang="en-GB" baseline="30000" dirty="0"/>
              <a:t>th</a:t>
            </a:r>
            <a:r>
              <a:rPr lang="en-GB" dirty="0"/>
              <a:t> April:  Crawley celebration Mass, as the Fraternal Group became a Fraternity.</a:t>
            </a:r>
          </a:p>
          <a:p>
            <a:endParaRPr lang="en-GB" dirty="0"/>
          </a:p>
          <a:p>
            <a:r>
              <a:rPr lang="en-GB" dirty="0"/>
              <a:t>New groups:</a:t>
            </a:r>
          </a:p>
          <a:p>
            <a:r>
              <a:rPr lang="en-GB" dirty="0"/>
              <a:t>	Lymington and Yorkshire.</a:t>
            </a:r>
          </a:p>
          <a:p>
            <a:r>
              <a:rPr lang="en-GB" dirty="0"/>
              <a:t>	Please keep them in your prayers.</a:t>
            </a:r>
          </a:p>
        </p:txBody>
      </p:sp>
      <p:sp>
        <p:nvSpPr>
          <p:cNvPr id="4" name="Slide Number Placeholder 3"/>
          <p:cNvSpPr>
            <a:spLocks noGrp="1"/>
          </p:cNvSpPr>
          <p:nvPr>
            <p:ph type="sldNum" sz="quarter" idx="5"/>
          </p:nvPr>
        </p:nvSpPr>
        <p:spPr/>
        <p:txBody>
          <a:bodyPr/>
          <a:lstStyle/>
          <a:p>
            <a:fld id="{3880F5F1-0103-48F5-8AC1-4763ACD89FA0}" type="slidenum">
              <a:rPr lang="en-GB" smtClean="0"/>
              <a:t>3</a:t>
            </a:fld>
            <a:endParaRPr lang="en-GB"/>
          </a:p>
        </p:txBody>
      </p:sp>
    </p:spTree>
    <p:extLst>
      <p:ext uri="{BB962C8B-B14F-4D97-AF65-F5344CB8AC3E}">
        <p14:creationId xmlns:p14="http://schemas.microsoft.com/office/powerpoint/2010/main" val="154557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health warning on the figures – our record keeping isn’t as good as it could be (but we’re working on it!).</a:t>
            </a:r>
          </a:p>
          <a:p>
            <a:endParaRPr lang="en-GB" dirty="0"/>
          </a:p>
          <a:p>
            <a:r>
              <a:rPr lang="en-GB" dirty="0"/>
              <a:t>We have 163 Lay Dominicans, 13 admitted since the figures were put together for the Master’s visit. The picture shows the 4 most recent admissions, in Edinburgh.</a:t>
            </a:r>
          </a:p>
          <a:p>
            <a:r>
              <a:rPr lang="en-GB" dirty="0"/>
              <a:t>And this does not include enquirers who have not yet been admitted (I know of at least 20!).</a:t>
            </a:r>
          </a:p>
          <a:p>
            <a:r>
              <a:rPr lang="en-GB" dirty="0"/>
              <a:t>The most notable thing from these figures is that (even without the 20 enquirers) 27% of Lay Dominicans are admitted or simply professed. </a:t>
            </a:r>
          </a:p>
          <a:p>
            <a:r>
              <a:rPr lang="en-GB" dirty="0"/>
              <a:t>This means that 27% are at an early stage of their lives as Lay Dominicans.</a:t>
            </a:r>
          </a:p>
          <a:p>
            <a:endParaRPr lang="en-GB" dirty="0"/>
          </a:p>
          <a:p>
            <a:r>
              <a:rPr lang="en-GB" dirty="0"/>
              <a:t>This ties in with one of the themes that really stands out from my first (not quite a year) as president. We have so many enquirers – so many people coming to find out more about the Dominican way of life and exploring if they are called to be Lay Dominicans.</a:t>
            </a:r>
          </a:p>
          <a:p>
            <a:endParaRPr lang="en-GB" dirty="0"/>
          </a:p>
          <a:p>
            <a:r>
              <a:rPr lang="en-GB" dirty="0"/>
              <a:t>And of course, we have also lost some Lay Dominicans in the last year.</a:t>
            </a:r>
          </a:p>
          <a:p>
            <a:endParaRPr lang="en-GB" dirty="0"/>
          </a:p>
        </p:txBody>
      </p:sp>
      <p:sp>
        <p:nvSpPr>
          <p:cNvPr id="4" name="Slide Number Placeholder 3"/>
          <p:cNvSpPr>
            <a:spLocks noGrp="1"/>
          </p:cNvSpPr>
          <p:nvPr>
            <p:ph type="sldNum" sz="quarter" idx="5"/>
          </p:nvPr>
        </p:nvSpPr>
        <p:spPr/>
        <p:txBody>
          <a:bodyPr/>
          <a:lstStyle/>
          <a:p>
            <a:fld id="{3880F5F1-0103-48F5-8AC1-4763ACD89FA0}" type="slidenum">
              <a:rPr lang="en-GB" smtClean="0"/>
              <a:t>4</a:t>
            </a:fld>
            <a:endParaRPr lang="en-GB"/>
          </a:p>
        </p:txBody>
      </p:sp>
    </p:spTree>
    <p:extLst>
      <p:ext uri="{BB962C8B-B14F-4D97-AF65-F5344CB8AC3E}">
        <p14:creationId xmlns:p14="http://schemas.microsoft.com/office/powerpoint/2010/main" val="26686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80F5F1-0103-48F5-8AC1-4763ACD89FA0}" type="slidenum">
              <a:rPr lang="en-GB" smtClean="0"/>
              <a:t>5</a:t>
            </a:fld>
            <a:endParaRPr lang="en-GB"/>
          </a:p>
        </p:txBody>
      </p:sp>
    </p:spTree>
    <p:extLst>
      <p:ext uri="{BB962C8B-B14F-4D97-AF65-F5344CB8AC3E}">
        <p14:creationId xmlns:p14="http://schemas.microsoft.com/office/powerpoint/2010/main" val="4225023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What we have been doing over the last year.</a:t>
            </a:r>
          </a:p>
          <a:p>
            <a:pPr lvl="0"/>
            <a:endParaRPr lang="en-GB" dirty="0"/>
          </a:p>
          <a:p>
            <a:pPr lvl="0"/>
            <a:r>
              <a:rPr lang="en-GB" sz="1200" dirty="0"/>
              <a:t>One of the highlights is the way we have been increasing communication between the Provincial Council and the fraternities, building on some of the things put in place by the previous council.</a:t>
            </a:r>
          </a:p>
          <a:p>
            <a:pPr lvl="0"/>
            <a:endParaRPr lang="en-GB" dirty="0"/>
          </a:p>
          <a:p>
            <a:pPr marL="171450" lvl="0" indent="-171450">
              <a:buFont typeface="Arial" panose="020B0604020202020204" pitchFamily="34" charset="0"/>
              <a:buChar char="•"/>
            </a:pPr>
            <a:r>
              <a:rPr lang="en-GB" sz="1200" dirty="0"/>
              <a:t>Information in emails, to pass on to everyone.</a:t>
            </a:r>
          </a:p>
          <a:p>
            <a:pPr marL="171450" lvl="0" indent="-171450">
              <a:buFont typeface="Arial" panose="020B0604020202020204" pitchFamily="34" charset="0"/>
              <a:buChar char="•"/>
            </a:pPr>
            <a:r>
              <a:rPr lang="en-GB" dirty="0"/>
              <a:t>I have so far visited Lymington, Crawley, Yorkshire, Edinburgh and NW</a:t>
            </a:r>
          </a:p>
          <a:p>
            <a:pPr marL="171450" lvl="0" indent="-171450">
              <a:buFont typeface="Arial" panose="020B0604020202020204" pitchFamily="34" charset="0"/>
              <a:buChar char="•"/>
            </a:pPr>
            <a:r>
              <a:rPr lang="en-GB" sz="1200" dirty="0"/>
              <a:t>Discussions when needed:</a:t>
            </a:r>
          </a:p>
          <a:p>
            <a:pPr marL="628650" lvl="1" indent="-171450">
              <a:buFont typeface="Arial" panose="020B0604020202020204" pitchFamily="34" charset="0"/>
              <a:buChar char="•"/>
            </a:pPr>
            <a:r>
              <a:rPr lang="en-GB" dirty="0"/>
              <a:t>How we publicise our presence in our Dioceses</a:t>
            </a:r>
            <a:endParaRPr lang="en-US" dirty="0"/>
          </a:p>
          <a:p>
            <a:pPr marL="628650" lvl="1" indent="-171450">
              <a:buFont typeface="Arial" panose="020B0604020202020204" pitchFamily="34" charset="0"/>
              <a:buChar char="•"/>
            </a:pPr>
            <a:r>
              <a:rPr lang="en-GB" dirty="0"/>
              <a:t>Communicating the decision about use of the post-nominal OP</a:t>
            </a:r>
            <a:endParaRPr lang="en-US" dirty="0"/>
          </a:p>
          <a:p>
            <a:pPr marL="171450" indent="-171450">
              <a:buFont typeface="Arial" panose="020B0604020202020204" pitchFamily="34" charset="0"/>
              <a:buChar char="•"/>
            </a:pPr>
            <a:r>
              <a:rPr lang="en-GB" dirty="0"/>
              <a:t>Sara’s calls and Teresa’s network</a:t>
            </a:r>
          </a:p>
          <a:p>
            <a:pPr marL="171450" indent="-171450">
              <a:buFont typeface="Arial" panose="020B0604020202020204" pitchFamily="34" charset="0"/>
              <a:buChar char="•"/>
            </a:pPr>
            <a:r>
              <a:rPr lang="en-GB" dirty="0"/>
              <a:t>Very successful day in Edinburgh, organised by Catherine</a:t>
            </a:r>
          </a:p>
          <a:p>
            <a:pPr marL="171450" indent="-171450">
              <a:buFont typeface="Arial" panose="020B0604020202020204" pitchFamily="34" charset="0"/>
              <a:buChar char="•"/>
            </a:pPr>
            <a:endParaRPr lang="en-GB" dirty="0"/>
          </a:p>
          <a:p>
            <a:r>
              <a:rPr lang="en-GB" dirty="0"/>
              <a:t>Of course, the aim of all this is to build real relationships between the fraternities and to build community across the province.</a:t>
            </a:r>
          </a:p>
        </p:txBody>
      </p:sp>
      <p:sp>
        <p:nvSpPr>
          <p:cNvPr id="4" name="Slide Number Placeholder 3"/>
          <p:cNvSpPr>
            <a:spLocks noGrp="1"/>
          </p:cNvSpPr>
          <p:nvPr>
            <p:ph type="sldNum" sz="quarter" idx="5"/>
          </p:nvPr>
        </p:nvSpPr>
        <p:spPr/>
        <p:txBody>
          <a:bodyPr/>
          <a:lstStyle/>
          <a:p>
            <a:fld id="{3880F5F1-0103-48F5-8AC1-4763ACD89FA0}" type="slidenum">
              <a:rPr lang="en-GB" smtClean="0"/>
              <a:t>6</a:t>
            </a:fld>
            <a:endParaRPr lang="en-GB"/>
          </a:p>
        </p:txBody>
      </p:sp>
    </p:spTree>
    <p:extLst>
      <p:ext uri="{BB962C8B-B14F-4D97-AF65-F5344CB8AC3E}">
        <p14:creationId xmlns:p14="http://schemas.microsoft.com/office/powerpoint/2010/main" val="2162323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other really positive themes is how we work together across the Dominican family: it’s always a joy when we all come together,</a:t>
            </a:r>
          </a:p>
          <a:p>
            <a:endParaRPr lang="en-GB" dirty="0"/>
          </a:p>
          <a:p>
            <a:pPr marL="171450" indent="-171450">
              <a:buFont typeface="Arial" panose="020B0604020202020204" pitchFamily="34" charset="0"/>
              <a:buChar char="•"/>
            </a:pPr>
            <a:r>
              <a:rPr lang="en-GB" dirty="0"/>
              <a:t>The seminar is always a good meeting place between the branches of the family. The next one, should already be in your diaries, but if it’s not: 1-3 March 2024, in Leeds.</a:t>
            </a:r>
          </a:p>
          <a:p>
            <a:pPr marL="171450" indent="-171450">
              <a:buFont typeface="Arial" panose="020B0604020202020204" pitchFamily="34" charset="0"/>
              <a:buChar char="•"/>
            </a:pPr>
            <a:r>
              <a:rPr lang="en-GB" dirty="0"/>
              <a:t>A great conference in Edinburgh, organised by </a:t>
            </a:r>
            <a:r>
              <a:rPr lang="en-GB" dirty="0" err="1"/>
              <a:t>fr.</a:t>
            </a:r>
            <a:r>
              <a:rPr lang="en-GB" dirty="0"/>
              <a:t> Dermot, concentrating on the Dominican presence in Scotland, and with contributions from many Lay Dominicans.</a:t>
            </a:r>
          </a:p>
          <a:p>
            <a:pPr marL="171450" indent="-171450">
              <a:buFont typeface="Arial" panose="020B0604020202020204" pitchFamily="34" charset="0"/>
              <a:buChar char="•"/>
            </a:pPr>
            <a:r>
              <a:rPr lang="en-GB" dirty="0"/>
              <a:t>Stone: the sisters at Stone were so grateful that many Lay Dominicans attended their thanksgiving Mass as they move out of the convent at Stone. Sr. Terry said to me that it really did feel like the family gathering around them to support them.</a:t>
            </a:r>
          </a:p>
          <a:p>
            <a:pPr marL="171450" indent="-171450">
              <a:buFont typeface="Arial" panose="020B0604020202020204" pitchFamily="34" charset="0"/>
              <a:buChar char="•"/>
            </a:pPr>
            <a:r>
              <a:rPr lang="en-GB" dirty="0"/>
              <a:t>Just a week ago, it was the 150</a:t>
            </a:r>
            <a:r>
              <a:rPr lang="en-GB" baseline="30000" dirty="0"/>
              <a:t>th</a:t>
            </a:r>
            <a:r>
              <a:rPr lang="en-GB" dirty="0"/>
              <a:t> anniversary of St. Dominic’s church in Newcastle. Although the friars are no longer based there it was good to have a Dominican presence at the Mass – 3 of the friars were able to attend, and 3 Lay Dominicans too. One of the parishioners at St. Dominic’s called the church itself, as well as the NE Fraternal Group, a Dominican presence in the NE.</a:t>
            </a:r>
          </a:p>
        </p:txBody>
      </p:sp>
      <p:sp>
        <p:nvSpPr>
          <p:cNvPr id="4" name="Slide Number Placeholder 3"/>
          <p:cNvSpPr>
            <a:spLocks noGrp="1"/>
          </p:cNvSpPr>
          <p:nvPr>
            <p:ph type="sldNum" sz="quarter" idx="5"/>
          </p:nvPr>
        </p:nvSpPr>
        <p:spPr/>
        <p:txBody>
          <a:bodyPr/>
          <a:lstStyle/>
          <a:p>
            <a:fld id="{3880F5F1-0103-48F5-8AC1-4763ACD89FA0}" type="slidenum">
              <a:rPr lang="en-GB" smtClean="0"/>
              <a:t>7</a:t>
            </a:fld>
            <a:endParaRPr lang="en-GB"/>
          </a:p>
        </p:txBody>
      </p:sp>
    </p:spTree>
    <p:extLst>
      <p:ext uri="{BB962C8B-B14F-4D97-AF65-F5344CB8AC3E}">
        <p14:creationId xmlns:p14="http://schemas.microsoft.com/office/powerpoint/2010/main" val="2173877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couple of admin / housekeeping things.</a:t>
            </a:r>
          </a:p>
          <a:p>
            <a:pPr marL="171450" indent="-171450">
              <a:buFont typeface="Arial" panose="020B0604020202020204" pitchFamily="34" charset="0"/>
              <a:buChar char="•"/>
            </a:pPr>
            <a:r>
              <a:rPr lang="en-GB" dirty="0"/>
              <a:t>We’ve started talking about governance. Anyone who has tried to set up a bank account for a fraternity will know that even the banks struggle to understand what sort of an organisation we are. We’re not a charity, or a business. We certainly don’t want to interfere with the way that fraternities run themselves, but we’re thinking about some brief good practice suggestions on the key governance issues (safeguarding, data protection &amp; finance).</a:t>
            </a:r>
          </a:p>
          <a:p>
            <a:pPr marL="171450" indent="-171450">
              <a:buFont typeface="Arial" panose="020B0604020202020204" pitchFamily="34" charset="0"/>
              <a:buChar char="•"/>
            </a:pPr>
            <a:r>
              <a:rPr lang="en-GB" dirty="0"/>
              <a:t>We need to get better at record keeping, so we’re planning a database of Lay Dominicans with the basic information we need. </a:t>
            </a:r>
          </a:p>
          <a:p>
            <a:pPr marL="171450" indent="-171450">
              <a:buFont typeface="Arial" panose="020B0604020202020204" pitchFamily="34" charset="0"/>
              <a:buChar char="•"/>
            </a:pPr>
            <a:r>
              <a:rPr lang="en-GB" dirty="0"/>
              <a:t>We’ll be in touch with Fraternity presidents about this soon.</a:t>
            </a:r>
          </a:p>
          <a:p>
            <a:pPr marL="171450" indent="-171450">
              <a:buFont typeface="Arial" panose="020B0604020202020204" pitchFamily="34" charset="0"/>
              <a:buChar char="•"/>
            </a:pPr>
            <a:endParaRPr lang="en-GB" dirty="0"/>
          </a:p>
          <a:p>
            <a:r>
              <a:rPr lang="en-GB" dirty="0"/>
              <a:t>Main business for the Council to discuss</a:t>
            </a:r>
          </a:p>
          <a:p>
            <a:pPr marL="171450" indent="-171450">
              <a:buFont typeface="Arial" panose="020B0604020202020204" pitchFamily="34" charset="0"/>
              <a:buChar char="•"/>
            </a:pPr>
            <a:r>
              <a:rPr lang="en-GB" dirty="0"/>
              <a:t>Support for new &amp; Fraternal Groups</a:t>
            </a:r>
          </a:p>
          <a:p>
            <a:pPr marL="171450" indent="-171450">
              <a:buFont typeface="Arial" panose="020B0604020202020204" pitchFamily="34" charset="0"/>
              <a:buChar char="•"/>
            </a:pPr>
            <a:r>
              <a:rPr lang="en-GB" dirty="0"/>
              <a:t>Should we be doing more for the Aquinas Jubilee? What would you like to see? Are you doing anything in your fraternities? Let us know.</a:t>
            </a:r>
          </a:p>
          <a:p>
            <a:pPr marL="171450" indent="-171450">
              <a:buFont typeface="Arial" panose="020B0604020202020204" pitchFamily="34" charset="0"/>
              <a:buChar char="•"/>
            </a:pPr>
            <a:r>
              <a:rPr lang="en-GB" dirty="0"/>
              <a:t>Community: a few things recently have made me think that we need to discuss what community, one of the 4 pillars of Dominican life, means to Lay Dominicans. I won’t go into detail now, but perhaps a synodal-type discussion on this?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880F5F1-0103-48F5-8AC1-4763ACD89FA0}" type="slidenum">
              <a:rPr lang="en-GB" smtClean="0"/>
              <a:t>8</a:t>
            </a:fld>
            <a:endParaRPr lang="en-GB"/>
          </a:p>
        </p:txBody>
      </p:sp>
    </p:spTree>
    <p:extLst>
      <p:ext uri="{BB962C8B-B14F-4D97-AF65-F5344CB8AC3E}">
        <p14:creationId xmlns:p14="http://schemas.microsoft.com/office/powerpoint/2010/main" val="64415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80F5F1-0103-48F5-8AC1-4763ACD89FA0}" type="slidenum">
              <a:rPr lang="en-GB" smtClean="0"/>
              <a:t>9</a:t>
            </a:fld>
            <a:endParaRPr lang="en-GB"/>
          </a:p>
        </p:txBody>
      </p:sp>
    </p:spTree>
    <p:extLst>
      <p:ext uri="{BB962C8B-B14F-4D97-AF65-F5344CB8AC3E}">
        <p14:creationId xmlns:p14="http://schemas.microsoft.com/office/powerpoint/2010/main" val="322766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23FEA57E-7C1A-457B-A4CD-5DCEB057B502}" type="datetime1">
              <a:rPr lang="en-US" smtClean="0"/>
              <a:t>9/19/2023</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83283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789749-A4CD-447F-8298-2B7988C91CEA}" type="datetime1">
              <a:rPr lang="en-US" smtClean="0"/>
              <a:t>9/19/2023</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01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A0444D3-C0BA-4587-A56C-581AB9F841BE}" type="datetime1">
              <a:rPr lang="en-US" smtClean="0"/>
              <a:t>9/19/2023</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58075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01AF2CE-4F37-411C-A3EE-BBBE223265BF}" type="datetime1">
              <a:rPr lang="en-US" smtClean="0"/>
              <a:t>9/19/2023</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1248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6083D4-708C-4BB5-B4FD-30CE9FA12FD5}" type="datetime1">
              <a:rPr lang="en-US" smtClean="0"/>
              <a:t>9/19/2023</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5672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0D239B2-65BC-4C2A-A62B-3EABFE9590E4}" type="datetime1">
              <a:rPr lang="en-US" smtClean="0"/>
              <a:t>9/19/2023</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60994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3FE42E8-8B57-452D-A122-4DCE9AC771EF}" type="datetime1">
              <a:rPr lang="en-US" smtClean="0"/>
              <a:t>9/19/2023</a:t>
            </a:fld>
            <a:endParaRPr lang="en-US"/>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0052545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3761515-4A26-4F31-9F61-5A10B1FABBFC}" type="datetime1">
              <a:rPr lang="en-US" smtClean="0"/>
              <a:t>9/19/2023</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9527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5DC65-7D1F-4BAB-9695-F7E734143E14}" type="datetime1">
              <a:rPr lang="en-US" smtClean="0"/>
              <a:t>9/19/2023</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66611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GB"/>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GB"/>
              <a:t>Click to edit Master text styles</a:t>
            </a:r>
          </a:p>
        </p:txBody>
      </p:sp>
      <p:sp>
        <p:nvSpPr>
          <p:cNvPr id="5" name="Date Placeholder 4"/>
          <p:cNvSpPr>
            <a:spLocks noGrp="1"/>
          </p:cNvSpPr>
          <p:nvPr>
            <p:ph type="dt" sz="half" idx="10"/>
          </p:nvPr>
        </p:nvSpPr>
        <p:spPr/>
        <p:txBody>
          <a:bodyPr/>
          <a:lstStyle/>
          <a:p>
            <a:fld id="{7E624077-BD55-4036-8E92-6558FDF3B653}" type="datetime1">
              <a:rPr lang="en-US" smtClean="0"/>
              <a:t>9/19/2023</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8E28480-1C08-4458-AD97-0283E6FFD09D}" type="slidenum">
              <a:rPr lang="en-US" smtClean="0"/>
              <a:t>‹#›</a:t>
            </a:fld>
            <a:endParaRPr lang="en-US"/>
          </a:p>
        </p:txBody>
      </p:sp>
    </p:spTree>
    <p:extLst>
      <p:ext uri="{BB962C8B-B14F-4D97-AF65-F5344CB8AC3E}">
        <p14:creationId xmlns:p14="http://schemas.microsoft.com/office/powerpoint/2010/main" val="128509583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tx2"/>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Date Placeholder 8"/>
          <p:cNvSpPr>
            <a:spLocks noGrp="1"/>
          </p:cNvSpPr>
          <p:nvPr>
            <p:ph type="dt" sz="half" idx="10"/>
          </p:nvPr>
        </p:nvSpPr>
        <p:spPr/>
        <p:txBody>
          <a:bodyPr/>
          <a:lstStyle/>
          <a:p>
            <a:fld id="{804225F2-7107-4609-BCC2-77C63064A5E8}" type="datetime1">
              <a:rPr lang="en-US" smtClean="0"/>
              <a:t>9/19/2023</a:t>
            </a:fld>
            <a:endParaRPr lang="en-US"/>
          </a:p>
        </p:txBody>
      </p:sp>
      <p:sp>
        <p:nvSpPr>
          <p:cNvPr id="10" name="Footer Placeholder 9"/>
          <p:cNvSpPr>
            <a:spLocks noGrp="1"/>
          </p:cNvSpPr>
          <p:nvPr>
            <p:ph type="ftr" sz="quarter" idx="11"/>
          </p:nvPr>
        </p:nvSpPr>
        <p:spPr/>
        <p:txBody>
          <a:bodyPr/>
          <a:lstStyle/>
          <a:p>
            <a:r>
              <a:rPr lang="en-US"/>
              <a:t>Sample Footer Text</a:t>
            </a:r>
          </a:p>
        </p:txBody>
      </p:sp>
      <p:sp>
        <p:nvSpPr>
          <p:cNvPr id="11" name="Slide Number Placeholder 10"/>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9885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3FE42E8-8B57-452D-A122-4DCE9AC771EF}" type="datetime1">
              <a:rPr lang="en-US" smtClean="0"/>
              <a:t>9/19/2023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582686701"/>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JP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B79A8-6C49-588E-1616-0E9AB8EE8E74}"/>
              </a:ext>
            </a:extLst>
          </p:cNvPr>
          <p:cNvSpPr>
            <a:spLocks noGrp="1"/>
          </p:cNvSpPr>
          <p:nvPr>
            <p:ph type="ctrTitle"/>
          </p:nvPr>
        </p:nvSpPr>
        <p:spPr>
          <a:xfrm>
            <a:off x="609601" y="4385066"/>
            <a:ext cx="10923638" cy="1317643"/>
          </a:xfrm>
        </p:spPr>
        <p:txBody>
          <a:bodyPr>
            <a:normAutofit/>
          </a:bodyPr>
          <a:lstStyle/>
          <a:p>
            <a:r>
              <a:rPr lang="en-GB" sz="4400"/>
              <a:t>Lay Dominicans</a:t>
            </a:r>
            <a:br>
              <a:rPr lang="en-GB" sz="4400"/>
            </a:br>
            <a:r>
              <a:rPr lang="en-GB" sz="4400"/>
              <a:t>English Province</a:t>
            </a:r>
          </a:p>
        </p:txBody>
      </p:sp>
      <p:sp>
        <p:nvSpPr>
          <p:cNvPr id="3" name="Subtitle 2">
            <a:extLst>
              <a:ext uri="{FF2B5EF4-FFF2-40B4-BE49-F238E27FC236}">
                <a16:creationId xmlns:a16="http://schemas.microsoft.com/office/drawing/2014/main" id="{68B269B6-D787-72CD-56D6-0C7BF5484040}"/>
              </a:ext>
            </a:extLst>
          </p:cNvPr>
          <p:cNvSpPr>
            <a:spLocks noGrp="1"/>
          </p:cNvSpPr>
          <p:nvPr>
            <p:ph type="subTitle" idx="1"/>
          </p:nvPr>
        </p:nvSpPr>
        <p:spPr>
          <a:xfrm>
            <a:off x="609600" y="5702709"/>
            <a:ext cx="10923638" cy="521109"/>
          </a:xfrm>
        </p:spPr>
        <p:txBody>
          <a:bodyPr>
            <a:normAutofit/>
          </a:bodyPr>
          <a:lstStyle/>
          <a:p>
            <a:r>
              <a:rPr lang="en-GB"/>
              <a:t>Annual General Meeting 2023</a:t>
            </a:r>
          </a:p>
          <a:p>
            <a:endParaRPr lang="en-GB"/>
          </a:p>
        </p:txBody>
      </p:sp>
      <p:pic>
        <p:nvPicPr>
          <p:cNvPr id="5" name="Picture 4" descr="A group of people standing in a circle&#10;&#10;Description automatically generated">
            <a:extLst>
              <a:ext uri="{FF2B5EF4-FFF2-40B4-BE49-F238E27FC236}">
                <a16:creationId xmlns:a16="http://schemas.microsoft.com/office/drawing/2014/main" id="{E188963F-2773-7A4F-F300-08F741F6386F}"/>
              </a:ext>
            </a:extLst>
          </p:cNvPr>
          <p:cNvPicPr>
            <a:picLocks noChangeAspect="1"/>
          </p:cNvPicPr>
          <p:nvPr/>
        </p:nvPicPr>
        <p:blipFill rotWithShape="1">
          <a:blip r:embed="rId3">
            <a:extLst>
              <a:ext uri="{28A0092B-C50C-407E-A947-70E740481C1C}">
                <a14:useLocalDpi xmlns:a14="http://schemas.microsoft.com/office/drawing/2010/main" val="0"/>
              </a:ext>
            </a:extLst>
          </a:blip>
          <a:srcRect t="31079" r="-1" b="17951"/>
          <a:stretch/>
        </p:blipFill>
        <p:spPr>
          <a:xfrm>
            <a:off x="635457" y="640080"/>
            <a:ext cx="10916463" cy="3602736"/>
          </a:xfrm>
          <a:prstGeom prst="rect">
            <a:avLst/>
          </a:prstGeom>
        </p:spPr>
      </p:pic>
    </p:spTree>
    <p:extLst>
      <p:ext uri="{BB962C8B-B14F-4D97-AF65-F5344CB8AC3E}">
        <p14:creationId xmlns:p14="http://schemas.microsoft.com/office/powerpoint/2010/main" val="261423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9144-452E-958A-E4FD-4D78C3C86E80}"/>
              </a:ext>
            </a:extLst>
          </p:cNvPr>
          <p:cNvSpPr>
            <a:spLocks noGrp="1"/>
          </p:cNvSpPr>
          <p:nvPr>
            <p:ph type="title"/>
          </p:nvPr>
        </p:nvSpPr>
        <p:spPr>
          <a:xfrm>
            <a:off x="643464" y="770467"/>
            <a:ext cx="4205568" cy="3352800"/>
          </a:xfrm>
        </p:spPr>
        <p:txBody>
          <a:bodyPr vert="horz" lIns="91440" tIns="45720" rIns="91440" bIns="45720" rtlCol="0" anchor="b">
            <a:normAutofit/>
          </a:bodyPr>
          <a:lstStyle/>
          <a:p>
            <a:pPr>
              <a:lnSpc>
                <a:spcPct val="80000"/>
              </a:lnSpc>
            </a:pPr>
            <a:r>
              <a:rPr lang="en-US" sz="7200"/>
              <a:t>Any Questions?</a:t>
            </a:r>
          </a:p>
        </p:txBody>
      </p:sp>
      <p:sp>
        <p:nvSpPr>
          <p:cNvPr id="8" name="Rectangle 10">
            <a:extLst>
              <a:ext uri="{FF2B5EF4-FFF2-40B4-BE49-F238E27FC236}">
                <a16:creationId xmlns:a16="http://schemas.microsoft.com/office/drawing/2014/main" id="{0657EC13-3DF9-480C-BE9B-AA382FDD7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black and white logo&#10;&#10;Description automatically generated">
            <a:extLst>
              <a:ext uri="{FF2B5EF4-FFF2-40B4-BE49-F238E27FC236}">
                <a16:creationId xmlns:a16="http://schemas.microsoft.com/office/drawing/2014/main" id="{88E618BA-0F0F-84F0-EA9D-D5373205177D}"/>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4360" r="3" b="891"/>
          <a:stretch/>
        </p:blipFill>
        <p:spPr>
          <a:xfrm>
            <a:off x="6096000" y="629265"/>
            <a:ext cx="5452536" cy="5585271"/>
          </a:xfrm>
          <a:prstGeom prst="rect">
            <a:avLst/>
          </a:prstGeom>
        </p:spPr>
      </p:pic>
    </p:spTree>
    <p:extLst>
      <p:ext uri="{BB962C8B-B14F-4D97-AF65-F5344CB8AC3E}">
        <p14:creationId xmlns:p14="http://schemas.microsoft.com/office/powerpoint/2010/main" val="337243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1DA3AB5-0658-470D-B503-B144E8241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B521C6-8101-8ADE-1EBB-DDF1A40530EC}"/>
              </a:ext>
            </a:extLst>
          </p:cNvPr>
          <p:cNvSpPr>
            <a:spLocks noGrp="1"/>
          </p:cNvSpPr>
          <p:nvPr>
            <p:ph type="title"/>
          </p:nvPr>
        </p:nvSpPr>
        <p:spPr>
          <a:xfrm>
            <a:off x="7197213" y="499533"/>
            <a:ext cx="4345858" cy="1658198"/>
          </a:xfrm>
        </p:spPr>
        <p:txBody>
          <a:bodyPr vert="horz" lIns="91440" tIns="45720" rIns="91440" bIns="45720" rtlCol="0">
            <a:normAutofit/>
          </a:bodyPr>
          <a:lstStyle/>
          <a:p>
            <a:r>
              <a:rPr lang="en-US" sz="4800" cap="all" dirty="0"/>
              <a:t>The Provincial Council</a:t>
            </a:r>
          </a:p>
        </p:txBody>
      </p:sp>
      <p:pic>
        <p:nvPicPr>
          <p:cNvPr id="6" name="Content Placeholder 5">
            <a:extLst>
              <a:ext uri="{FF2B5EF4-FFF2-40B4-BE49-F238E27FC236}">
                <a16:creationId xmlns:a16="http://schemas.microsoft.com/office/drawing/2014/main" id="{74E4EEE0-E5A0-93FE-07A4-A01FA1115B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643192" y="1735709"/>
            <a:ext cx="5451627" cy="3066540"/>
          </a:xfrm>
          <a:prstGeom prst="rect">
            <a:avLst/>
          </a:prstGeom>
        </p:spPr>
      </p:pic>
      <p:graphicFrame>
        <p:nvGraphicFramePr>
          <p:cNvPr id="31" name="Text Placeholder 3">
            <a:extLst>
              <a:ext uri="{FF2B5EF4-FFF2-40B4-BE49-F238E27FC236}">
                <a16:creationId xmlns:a16="http://schemas.microsoft.com/office/drawing/2014/main" id="{9A3A4797-0318-415F-CC27-F87A4C734291}"/>
              </a:ext>
            </a:extLst>
          </p:cNvPr>
          <p:cNvGraphicFramePr/>
          <p:nvPr>
            <p:extLst>
              <p:ext uri="{D42A27DB-BD31-4B8C-83A1-F6EECF244321}">
                <p14:modId xmlns:p14="http://schemas.microsoft.com/office/powerpoint/2010/main" val="2630788696"/>
              </p:ext>
            </p:extLst>
          </p:nvPr>
        </p:nvGraphicFramePr>
        <p:xfrm>
          <a:off x="7197213" y="2011679"/>
          <a:ext cx="4668966" cy="4346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261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3827-EAE2-5403-C92D-E755E01EF3A5}"/>
              </a:ext>
            </a:extLst>
          </p:cNvPr>
          <p:cNvSpPr>
            <a:spLocks noGrp="1"/>
          </p:cNvSpPr>
          <p:nvPr>
            <p:ph type="title"/>
          </p:nvPr>
        </p:nvSpPr>
        <p:spPr>
          <a:xfrm>
            <a:off x="4955458" y="499533"/>
            <a:ext cx="6587613" cy="1658198"/>
          </a:xfrm>
        </p:spPr>
        <p:txBody>
          <a:bodyPr>
            <a:normAutofit/>
          </a:bodyPr>
          <a:lstStyle/>
          <a:p>
            <a:r>
              <a:rPr lang="en-GB" dirty="0"/>
              <a:t>The Province</a:t>
            </a:r>
          </a:p>
        </p:txBody>
      </p:sp>
      <p:pic>
        <p:nvPicPr>
          <p:cNvPr id="5" name="Content Placeholder 4">
            <a:extLst>
              <a:ext uri="{FF2B5EF4-FFF2-40B4-BE49-F238E27FC236}">
                <a16:creationId xmlns:a16="http://schemas.microsoft.com/office/drawing/2014/main" id="{D7465E7D-59ED-913E-5701-3358EFB14A15}"/>
              </a:ext>
            </a:extLst>
          </p:cNvPr>
          <p:cNvPicPr>
            <a:picLocks noChangeAspect="1"/>
          </p:cNvPicPr>
          <p:nvPr/>
        </p:nvPicPr>
        <p:blipFill rotWithShape="1">
          <a:blip r:embed="rId3">
            <a:extLst>
              <a:ext uri="{28A0092B-C50C-407E-A947-70E740481C1C}">
                <a14:useLocalDpi xmlns:a14="http://schemas.microsoft.com/office/drawing/2010/main" val="0"/>
              </a:ext>
            </a:extLst>
          </a:blip>
          <a:srcRect l="16078" r="16076" b="-2"/>
          <a:stretch/>
        </p:blipFill>
        <p:spPr>
          <a:xfrm>
            <a:off x="633999" y="640080"/>
            <a:ext cx="4001315" cy="5588101"/>
          </a:xfrm>
          <a:prstGeom prst="rect">
            <a:avLst/>
          </a:prstGeom>
        </p:spPr>
      </p:pic>
      <p:graphicFrame>
        <p:nvGraphicFramePr>
          <p:cNvPr id="17" name="Content Placeholder 8">
            <a:extLst>
              <a:ext uri="{FF2B5EF4-FFF2-40B4-BE49-F238E27FC236}">
                <a16:creationId xmlns:a16="http://schemas.microsoft.com/office/drawing/2014/main" id="{F1181610-E35E-7045-F123-470BC4F4D76E}"/>
              </a:ext>
            </a:extLst>
          </p:cNvPr>
          <p:cNvGraphicFramePr>
            <a:graphicFrameLocks noGrp="1"/>
          </p:cNvGraphicFramePr>
          <p:nvPr>
            <p:ph idx="1"/>
            <p:extLst>
              <p:ext uri="{D42A27DB-BD31-4B8C-83A1-F6EECF244321}">
                <p14:modId xmlns:p14="http://schemas.microsoft.com/office/powerpoint/2010/main" val="1728472167"/>
              </p:ext>
            </p:extLst>
          </p:nvPr>
        </p:nvGraphicFramePr>
        <p:xfrm>
          <a:off x="4955458" y="2011680"/>
          <a:ext cx="6587613" cy="38647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953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id="{A5D3FCAF-F79B-4BAC-AD16-FD706DD1C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93827-EAE2-5403-C92D-E755E01EF3A5}"/>
              </a:ext>
            </a:extLst>
          </p:cNvPr>
          <p:cNvSpPr>
            <a:spLocks noGrp="1"/>
          </p:cNvSpPr>
          <p:nvPr>
            <p:ph type="title"/>
          </p:nvPr>
        </p:nvSpPr>
        <p:spPr>
          <a:xfrm>
            <a:off x="8173212" y="499533"/>
            <a:ext cx="3401568" cy="1400387"/>
          </a:xfrm>
        </p:spPr>
        <p:txBody>
          <a:bodyPr anchor="b">
            <a:normAutofit/>
          </a:bodyPr>
          <a:lstStyle/>
          <a:p>
            <a:r>
              <a:rPr lang="en-GB" sz="4000" dirty="0">
                <a:solidFill>
                  <a:srgbClr val="FFFFFF"/>
                </a:solidFill>
              </a:rPr>
              <a:t>Lay Dominicans in our Province</a:t>
            </a:r>
          </a:p>
        </p:txBody>
      </p:sp>
      <p:pic>
        <p:nvPicPr>
          <p:cNvPr id="5" name="Content Placeholder 4" descr="A group of people standing in a room&#10;&#10;Description automatically generated">
            <a:extLst>
              <a:ext uri="{FF2B5EF4-FFF2-40B4-BE49-F238E27FC236}">
                <a16:creationId xmlns:a16="http://schemas.microsoft.com/office/drawing/2014/main" id="{D7465E7D-59ED-913E-5701-3358EFB14A15}"/>
              </a:ext>
            </a:extLst>
          </p:cNvPr>
          <p:cNvPicPr>
            <a:picLocks noChangeAspect="1"/>
          </p:cNvPicPr>
          <p:nvPr/>
        </p:nvPicPr>
        <p:blipFill rotWithShape="1">
          <a:blip r:embed="rId3">
            <a:extLst>
              <a:ext uri="{28A0092B-C50C-407E-A947-70E740481C1C}">
                <a14:useLocalDpi xmlns:a14="http://schemas.microsoft.com/office/drawing/2010/main" val="0"/>
              </a:ext>
            </a:extLst>
          </a:blip>
          <a:srcRect l="7867" r="7867"/>
          <a:stretch/>
        </p:blipFill>
        <p:spPr>
          <a:xfrm>
            <a:off x="633999" y="640080"/>
            <a:ext cx="6278529" cy="5588101"/>
          </a:xfrm>
          <a:prstGeom prst="rect">
            <a:avLst/>
          </a:prstGeom>
        </p:spPr>
      </p:pic>
      <p:graphicFrame>
        <p:nvGraphicFramePr>
          <p:cNvPr id="17" name="Content Placeholder 8">
            <a:extLst>
              <a:ext uri="{FF2B5EF4-FFF2-40B4-BE49-F238E27FC236}">
                <a16:creationId xmlns:a16="http://schemas.microsoft.com/office/drawing/2014/main" id="{F1181610-E35E-7045-F123-470BC4F4D76E}"/>
              </a:ext>
            </a:extLst>
          </p:cNvPr>
          <p:cNvGraphicFramePr>
            <a:graphicFrameLocks noGrp="1"/>
          </p:cNvGraphicFramePr>
          <p:nvPr>
            <p:ph idx="1"/>
            <p:extLst>
              <p:ext uri="{D42A27DB-BD31-4B8C-83A1-F6EECF244321}">
                <p14:modId xmlns:p14="http://schemas.microsoft.com/office/powerpoint/2010/main" val="2829378484"/>
              </p:ext>
            </p:extLst>
          </p:nvPr>
        </p:nvGraphicFramePr>
        <p:xfrm>
          <a:off x="8173212" y="2419773"/>
          <a:ext cx="3401568" cy="33580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167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F3DE-E9C5-E967-06EB-613D6C1EF1BA}"/>
              </a:ext>
            </a:extLst>
          </p:cNvPr>
          <p:cNvSpPr>
            <a:spLocks noGrp="1"/>
          </p:cNvSpPr>
          <p:nvPr>
            <p:ph type="title"/>
          </p:nvPr>
        </p:nvSpPr>
        <p:spPr>
          <a:xfrm>
            <a:off x="657225" y="499533"/>
            <a:ext cx="6972607" cy="1658198"/>
          </a:xfrm>
        </p:spPr>
        <p:txBody>
          <a:bodyPr>
            <a:normAutofit/>
          </a:bodyPr>
          <a:lstStyle/>
          <a:p>
            <a:r>
              <a:rPr lang="en-GB"/>
              <a:t>Rest in Peace</a:t>
            </a:r>
          </a:p>
        </p:txBody>
      </p:sp>
      <p:graphicFrame>
        <p:nvGraphicFramePr>
          <p:cNvPr id="15" name="Content Placeholder 8">
            <a:extLst>
              <a:ext uri="{FF2B5EF4-FFF2-40B4-BE49-F238E27FC236}">
                <a16:creationId xmlns:a16="http://schemas.microsoft.com/office/drawing/2014/main" id="{960B791E-1C48-E583-6A09-1260B9CE3292}"/>
              </a:ext>
            </a:extLst>
          </p:cNvPr>
          <p:cNvGraphicFramePr>
            <a:graphicFrameLocks noGrp="1"/>
          </p:cNvGraphicFramePr>
          <p:nvPr>
            <p:ph idx="1"/>
            <p:extLst>
              <p:ext uri="{D42A27DB-BD31-4B8C-83A1-F6EECF244321}">
                <p14:modId xmlns:p14="http://schemas.microsoft.com/office/powerpoint/2010/main" val="2632481671"/>
              </p:ext>
            </p:extLst>
          </p:nvPr>
        </p:nvGraphicFramePr>
        <p:xfrm>
          <a:off x="676657" y="2011680"/>
          <a:ext cx="6953176"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a:extLst>
              <a:ext uri="{FF2B5EF4-FFF2-40B4-BE49-F238E27FC236}">
                <a16:creationId xmlns:a16="http://schemas.microsoft.com/office/drawing/2014/main" id="{3A5CFA7D-E6AE-B654-8067-9B27BB7FF98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100058" y="2135234"/>
            <a:ext cx="3448478" cy="2584899"/>
          </a:xfrm>
          <a:prstGeom prst="rect">
            <a:avLst/>
          </a:prstGeom>
        </p:spPr>
      </p:pic>
    </p:spTree>
    <p:extLst>
      <p:ext uri="{BB962C8B-B14F-4D97-AF65-F5344CB8AC3E}">
        <p14:creationId xmlns:p14="http://schemas.microsoft.com/office/powerpoint/2010/main" val="28457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stained glass window with a cross&#10;&#10;Description automatically generated">
            <a:extLst>
              <a:ext uri="{FF2B5EF4-FFF2-40B4-BE49-F238E27FC236}">
                <a16:creationId xmlns:a16="http://schemas.microsoft.com/office/drawing/2014/main" id="{89AB1792-D275-0AFF-D062-97F4D581A033}"/>
              </a:ext>
            </a:extLst>
          </p:cNvPr>
          <p:cNvPicPr>
            <a:picLocks noChangeAspect="1"/>
          </p:cNvPicPr>
          <p:nvPr/>
        </p:nvPicPr>
        <p:blipFill rotWithShape="1">
          <a:blip r:embed="rId3">
            <a:duotone>
              <a:schemeClr val="bg2">
                <a:shade val="45000"/>
                <a:satMod val="135000"/>
              </a:schemeClr>
              <a:prstClr val="white"/>
            </a:duotone>
            <a:alphaModFix amt="15000"/>
            <a:extLst>
              <a:ext uri="{28A0092B-C50C-407E-A947-70E740481C1C}">
                <a14:useLocalDpi xmlns:a14="http://schemas.microsoft.com/office/drawing/2010/main" val="0"/>
              </a:ext>
            </a:extLst>
          </a:blip>
          <a:srcRect t="21875" b="21875"/>
          <a:stretch/>
        </p:blipFill>
        <p:spPr>
          <a:xfrm>
            <a:off x="20" y="10"/>
            <a:ext cx="12191980" cy="6857990"/>
          </a:xfrm>
          <a:prstGeom prst="rect">
            <a:avLst/>
          </a:prstGeom>
        </p:spPr>
      </p:pic>
      <p:sp>
        <p:nvSpPr>
          <p:cNvPr id="2" name="Title 1">
            <a:extLst>
              <a:ext uri="{FF2B5EF4-FFF2-40B4-BE49-F238E27FC236}">
                <a16:creationId xmlns:a16="http://schemas.microsoft.com/office/drawing/2014/main" id="{E55C77DB-617B-4242-15DB-CE67B992DCE2}"/>
              </a:ext>
            </a:extLst>
          </p:cNvPr>
          <p:cNvSpPr>
            <a:spLocks noGrp="1"/>
          </p:cNvSpPr>
          <p:nvPr>
            <p:ph type="title"/>
          </p:nvPr>
        </p:nvSpPr>
        <p:spPr>
          <a:xfrm>
            <a:off x="657224" y="499533"/>
            <a:ext cx="10772775" cy="1658198"/>
          </a:xfrm>
        </p:spPr>
        <p:txBody>
          <a:bodyPr>
            <a:normAutofit/>
          </a:bodyPr>
          <a:lstStyle/>
          <a:p>
            <a:r>
              <a:rPr lang="en-GB" dirty="0"/>
              <a:t>Highlights: Working with the Fraternities</a:t>
            </a:r>
            <a:br>
              <a:rPr lang="en-GB" dirty="0"/>
            </a:br>
            <a:endParaRPr lang="en-GB" dirty="0"/>
          </a:p>
        </p:txBody>
      </p:sp>
      <p:graphicFrame>
        <p:nvGraphicFramePr>
          <p:cNvPr id="15" name="Content Placeholder 2">
            <a:extLst>
              <a:ext uri="{FF2B5EF4-FFF2-40B4-BE49-F238E27FC236}">
                <a16:creationId xmlns:a16="http://schemas.microsoft.com/office/drawing/2014/main" id="{5B46B3D3-DCCC-67F2-C101-C738C16DBB7B}"/>
              </a:ext>
            </a:extLst>
          </p:cNvPr>
          <p:cNvGraphicFramePr>
            <a:graphicFrameLocks noGrp="1"/>
          </p:cNvGraphicFramePr>
          <p:nvPr>
            <p:ph idx="1"/>
            <p:extLst>
              <p:ext uri="{D42A27DB-BD31-4B8C-83A1-F6EECF244321}">
                <p14:modId xmlns:p14="http://schemas.microsoft.com/office/powerpoint/2010/main" val="2660059467"/>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997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group of people in white robes&#10;&#10;Description automatically generated">
            <a:extLst>
              <a:ext uri="{FF2B5EF4-FFF2-40B4-BE49-F238E27FC236}">
                <a16:creationId xmlns:a16="http://schemas.microsoft.com/office/drawing/2014/main" id="{6FFBE7F0-CE6C-61F3-D1C1-1F2519802680}"/>
              </a:ext>
            </a:extLst>
          </p:cNvPr>
          <p:cNvPicPr>
            <a:picLocks noChangeAspect="1"/>
          </p:cNvPicPr>
          <p:nvPr/>
        </p:nvPicPr>
        <p:blipFill rotWithShape="1">
          <a:blip r:embed="rId3">
            <a:extLst>
              <a:ext uri="{28A0092B-C50C-407E-A947-70E740481C1C}">
                <a14:useLocalDpi xmlns:a14="http://schemas.microsoft.com/office/drawing/2010/main" val="0"/>
              </a:ext>
            </a:extLst>
          </a:blip>
          <a:srcRect t="30191" r="9091" b="1627"/>
          <a:stretch/>
        </p:blipFill>
        <p:spPr>
          <a:xfrm>
            <a:off x="916210" y="188847"/>
            <a:ext cx="12191980" cy="6857990"/>
          </a:xfrm>
          <a:prstGeom prst="rect">
            <a:avLst/>
          </a:prstGeom>
        </p:spPr>
      </p:pic>
      <p:sp>
        <p:nvSpPr>
          <p:cNvPr id="24" name="Rectangle 23">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6853"/>
            <a:ext cx="8139151" cy="46042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BEC572A3-F6C2-F41B-7B9C-72A632714109}"/>
              </a:ext>
            </a:extLst>
          </p:cNvPr>
          <p:cNvSpPr>
            <a:spLocks noGrp="1"/>
          </p:cNvSpPr>
          <p:nvPr>
            <p:ph type="title"/>
          </p:nvPr>
        </p:nvSpPr>
        <p:spPr>
          <a:xfrm>
            <a:off x="657225" y="1448586"/>
            <a:ext cx="7160191" cy="863690"/>
          </a:xfrm>
        </p:spPr>
        <p:txBody>
          <a:bodyPr>
            <a:normAutofit fontScale="90000"/>
          </a:bodyPr>
          <a:lstStyle/>
          <a:p>
            <a:r>
              <a:rPr lang="en-GB" sz="4100">
                <a:solidFill>
                  <a:schemeClr val="tx1"/>
                </a:solidFill>
              </a:rPr>
              <a:t>Highlights: The Dominican Family</a:t>
            </a:r>
            <a:br>
              <a:rPr lang="en-GB" sz="4100">
                <a:solidFill>
                  <a:schemeClr val="tx1"/>
                </a:solidFill>
              </a:rPr>
            </a:br>
            <a:endParaRPr lang="en-GB" sz="4100" dirty="0">
              <a:solidFill>
                <a:schemeClr val="tx1"/>
              </a:solidFill>
            </a:endParaRPr>
          </a:p>
        </p:txBody>
      </p:sp>
      <p:graphicFrame>
        <p:nvGraphicFramePr>
          <p:cNvPr id="14" name="Content Placeholder 2">
            <a:extLst>
              <a:ext uri="{FF2B5EF4-FFF2-40B4-BE49-F238E27FC236}">
                <a16:creationId xmlns:a16="http://schemas.microsoft.com/office/drawing/2014/main" id="{38D0A8D3-4CA0-B716-89BE-846B74EF14BF}"/>
              </a:ext>
            </a:extLst>
          </p:cNvPr>
          <p:cNvGraphicFramePr>
            <a:graphicFrameLocks noGrp="1"/>
          </p:cNvGraphicFramePr>
          <p:nvPr>
            <p:ph idx="1"/>
            <p:extLst>
              <p:ext uri="{D42A27DB-BD31-4B8C-83A1-F6EECF244321}">
                <p14:modId xmlns:p14="http://schemas.microsoft.com/office/powerpoint/2010/main" val="276752718"/>
              </p:ext>
            </p:extLst>
          </p:nvPr>
        </p:nvGraphicFramePr>
        <p:xfrm>
          <a:off x="685800" y="2102070"/>
          <a:ext cx="6809876" cy="3281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075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81DA3AB5-0658-470D-B503-B144E8241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2AC1B-BBD3-3AEA-30DA-08812F845166}"/>
              </a:ext>
            </a:extLst>
          </p:cNvPr>
          <p:cNvSpPr>
            <a:spLocks noGrp="1"/>
          </p:cNvSpPr>
          <p:nvPr>
            <p:ph type="title"/>
          </p:nvPr>
        </p:nvSpPr>
        <p:spPr>
          <a:xfrm>
            <a:off x="7197213" y="478512"/>
            <a:ext cx="4345858" cy="1658198"/>
          </a:xfrm>
        </p:spPr>
        <p:txBody>
          <a:bodyPr>
            <a:normAutofit/>
          </a:bodyPr>
          <a:lstStyle/>
          <a:p>
            <a:pPr algn="ctr"/>
            <a:r>
              <a:rPr lang="en-GB" sz="4800" dirty="0"/>
              <a:t>Current things we’re working on</a:t>
            </a:r>
          </a:p>
        </p:txBody>
      </p:sp>
      <p:pic>
        <p:nvPicPr>
          <p:cNvPr id="5" name="Picture 4" descr="A painting of a person holding a book&#10;&#10;Description automatically generated">
            <a:extLst>
              <a:ext uri="{FF2B5EF4-FFF2-40B4-BE49-F238E27FC236}">
                <a16:creationId xmlns:a16="http://schemas.microsoft.com/office/drawing/2014/main" id="{25FEFA2D-E026-7B7A-247C-FDB96A6F6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100" y="645106"/>
            <a:ext cx="3935810" cy="5247747"/>
          </a:xfrm>
          <a:prstGeom prst="rect">
            <a:avLst/>
          </a:prstGeom>
        </p:spPr>
      </p:pic>
      <p:sp>
        <p:nvSpPr>
          <p:cNvPr id="3" name="Content Placeholder 2">
            <a:extLst>
              <a:ext uri="{FF2B5EF4-FFF2-40B4-BE49-F238E27FC236}">
                <a16:creationId xmlns:a16="http://schemas.microsoft.com/office/drawing/2014/main" id="{DCB3B7E1-A5BF-47AD-983C-954576B095A1}"/>
              </a:ext>
            </a:extLst>
          </p:cNvPr>
          <p:cNvSpPr>
            <a:spLocks noGrp="1"/>
          </p:cNvSpPr>
          <p:nvPr>
            <p:ph idx="1"/>
          </p:nvPr>
        </p:nvSpPr>
        <p:spPr>
          <a:xfrm>
            <a:off x="7197213" y="2011680"/>
            <a:ext cx="4345858" cy="3864732"/>
          </a:xfrm>
        </p:spPr>
        <p:txBody>
          <a:bodyPr>
            <a:normAutofit lnSpcReduction="10000"/>
          </a:bodyPr>
          <a:lstStyle/>
          <a:p>
            <a:pPr marL="0" indent="0" algn="ctr">
              <a:buNone/>
            </a:pPr>
            <a:r>
              <a:rPr lang="en-GB" b="1" u="sng" dirty="0"/>
              <a:t>‘</a:t>
            </a:r>
            <a:r>
              <a:rPr lang="en-GB" sz="2800" b="1" u="sng" dirty="0"/>
              <a:t>Housekeeping</a:t>
            </a:r>
            <a:r>
              <a:rPr lang="en-GB" dirty="0"/>
              <a:t>’</a:t>
            </a:r>
          </a:p>
          <a:p>
            <a:pPr marL="0" indent="0" algn="ctr">
              <a:buNone/>
            </a:pPr>
            <a:r>
              <a:rPr lang="en-GB" dirty="0"/>
              <a:t>Governance</a:t>
            </a:r>
          </a:p>
          <a:p>
            <a:pPr marL="0" indent="0" algn="ctr">
              <a:buNone/>
            </a:pPr>
            <a:r>
              <a:rPr lang="en-GB" dirty="0"/>
              <a:t>Database</a:t>
            </a:r>
          </a:p>
          <a:p>
            <a:pPr marL="0" indent="0">
              <a:buNone/>
            </a:pPr>
            <a:endParaRPr lang="en-GB" sz="2200" dirty="0"/>
          </a:p>
          <a:p>
            <a:pPr marL="0" indent="0" algn="ctr">
              <a:buNone/>
            </a:pPr>
            <a:r>
              <a:rPr lang="en-GB" sz="2800" b="1" u="sng" dirty="0"/>
              <a:t>Main business</a:t>
            </a:r>
          </a:p>
          <a:p>
            <a:pPr marL="0" indent="0" algn="ctr">
              <a:buNone/>
            </a:pPr>
            <a:r>
              <a:rPr lang="en-GB" dirty="0"/>
              <a:t>Supporting new and Fraternal Groups</a:t>
            </a:r>
          </a:p>
          <a:p>
            <a:pPr marL="0" indent="0" algn="ctr">
              <a:buNone/>
            </a:pPr>
            <a:r>
              <a:rPr lang="en-GB" dirty="0"/>
              <a:t>Aquinas Jubilee</a:t>
            </a:r>
          </a:p>
          <a:p>
            <a:pPr marL="0" indent="0" algn="ctr">
              <a:buNone/>
            </a:pPr>
            <a:r>
              <a:rPr lang="en-GB" dirty="0"/>
              <a:t>Community</a:t>
            </a:r>
          </a:p>
          <a:p>
            <a:endParaRPr lang="en-GB" sz="2200" dirty="0"/>
          </a:p>
        </p:txBody>
      </p:sp>
    </p:spTree>
    <p:extLst>
      <p:ext uri="{BB962C8B-B14F-4D97-AF65-F5344CB8AC3E}">
        <p14:creationId xmlns:p14="http://schemas.microsoft.com/office/powerpoint/2010/main" val="320252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C7699994-F930-4BD1-804C-3E97736C3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F05E3040-CB0E-4155-9346-CDC038759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2881342-DE5C-D48D-495A-DFCC3463D8B6}"/>
              </a:ext>
            </a:extLst>
          </p:cNvPr>
          <p:cNvGraphicFramePr>
            <a:graphicFrameLocks noGrp="1"/>
          </p:cNvGraphicFramePr>
          <p:nvPr>
            <p:ph idx="1"/>
            <p:extLst>
              <p:ext uri="{D42A27DB-BD31-4B8C-83A1-F6EECF244321}">
                <p14:modId xmlns:p14="http://schemas.microsoft.com/office/powerpoint/2010/main" val="697868179"/>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914146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D5487D36-20B9-4AF8-9845-4EE893DA08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389</TotalTime>
  <Words>1356</Words>
  <Application>Microsoft Office PowerPoint</Application>
  <PresentationFormat>Widescreen</PresentationFormat>
  <Paragraphs>123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Metropolitan</vt:lpstr>
      <vt:lpstr>Lay Dominicans English Province</vt:lpstr>
      <vt:lpstr>The Provincial Council</vt:lpstr>
      <vt:lpstr>The Province</vt:lpstr>
      <vt:lpstr>Lay Dominicans in our Province</vt:lpstr>
      <vt:lpstr>Rest in Peace</vt:lpstr>
      <vt:lpstr>Highlights: Working with the Fraternities </vt:lpstr>
      <vt:lpstr>Highlights: The Dominican Family </vt:lpstr>
      <vt:lpstr>Current things we’re working 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 Dominicans English Province</dc:title>
  <dc:creator>Margaret Doyle</dc:creator>
  <cp:lastModifiedBy>Margaret Doyle</cp:lastModifiedBy>
  <cp:revision>1</cp:revision>
  <dcterms:created xsi:type="dcterms:W3CDTF">2023-09-12T13:38:57Z</dcterms:created>
  <dcterms:modified xsi:type="dcterms:W3CDTF">2023-09-19T12:43:36Z</dcterms:modified>
</cp:coreProperties>
</file>